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6"/>
  </p:notesMasterIdLst>
  <p:sldIdLst>
    <p:sldId id="256" r:id="rId2"/>
    <p:sldId id="265" r:id="rId3"/>
    <p:sldId id="264" r:id="rId4"/>
    <p:sldId id="284" r:id="rId5"/>
  </p:sldIdLst>
  <p:sldSz cx="9144000" cy="5143500" type="screen16x9"/>
  <p:notesSz cx="6858000" cy="9144000"/>
  <p:embeddedFontLst>
    <p:embeddedFont>
      <p:font typeface="DM Sans" pitchFamily="2" charset="77"/>
      <p:regular r:id="rId7"/>
      <p:bold r:id="rId8"/>
      <p:italic r:id="rId9"/>
      <p:boldItalic r:id="rId10"/>
    </p:embeddedFont>
    <p:embeddedFont>
      <p:font typeface="Viga" panose="020B0800030000020004" pitchFamily="34" charset="77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61">
          <p15:clr>
            <a:srgbClr val="9AA0A6"/>
          </p15:clr>
        </p15:guide>
        <p15:guide id="2" pos="2880">
          <p15:clr>
            <a:srgbClr val="9AA0A6"/>
          </p15:clr>
        </p15:guide>
        <p15:guide id="3" pos="456">
          <p15:clr>
            <a:srgbClr val="9AA0A6"/>
          </p15:clr>
        </p15:guide>
        <p15:guide id="4" orient="horz" pos="1732">
          <p15:clr>
            <a:srgbClr val="9AA0A6"/>
          </p15:clr>
        </p15:guide>
        <p15:guide id="5" orient="horz" pos="26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FA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B36DD34-D432-451E-B230-DF163B8F052C}">
  <a:tblStyle styleId="{CB36DD34-D432-451E-B230-DF163B8F05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95"/>
  </p:normalViewPr>
  <p:slideViewPr>
    <p:cSldViewPr snapToGrid="0">
      <p:cViewPr varScale="1">
        <p:scale>
          <a:sx n="137" d="100"/>
          <a:sy n="137" d="100"/>
        </p:scale>
        <p:origin x="920" y="176"/>
      </p:cViewPr>
      <p:guideLst>
        <p:guide orient="horz" pos="461"/>
        <p:guide pos="2880"/>
        <p:guide pos="456"/>
        <p:guide orient="horz" pos="1732"/>
        <p:guide orient="horz" pos="26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g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6bdca54fc3_0_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6bdca54fc3_0_4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6bdca54fc3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6bdca54fc3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2" name="Google Shape;2792;g6bdca54fc3_0_26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3" name="Google Shape;2793;g6bdca54fc3_0_26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974350" y="527325"/>
            <a:ext cx="3769500" cy="291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4800"/>
              <a:buNone/>
              <a:defRPr sz="4800">
                <a:solidFill>
                  <a:srgbClr val="1F1C5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974350" y="3518775"/>
            <a:ext cx="387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ONE_COLUMN_TEXT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title" idx="2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3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 idx="4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5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 idx="6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ONE_COLUMN_TEXT_1_1_1_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Google Shape;90;p18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4933300" y="1879975"/>
            <a:ext cx="25104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title" idx="2"/>
          </p:nvPr>
        </p:nvSpPr>
        <p:spPr>
          <a:xfrm>
            <a:off x="4933300" y="1508575"/>
            <a:ext cx="2510400" cy="4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3"/>
          </p:nvPr>
        </p:nvSpPr>
        <p:spPr>
          <a:xfrm>
            <a:off x="4933300" y="3595175"/>
            <a:ext cx="25104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title" idx="4"/>
          </p:nvPr>
        </p:nvSpPr>
        <p:spPr>
          <a:xfrm>
            <a:off x="4933300" y="3223775"/>
            <a:ext cx="2510400" cy="4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0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3" r:id="rId3"/>
    <p:sldLayoutId id="2147483664" r:id="rId4"/>
    <p:sldLayoutId id="2147483666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shiny.rstudio.com/gallery/" TargetMode="External"/><Relationship Id="rId4" Type="http://schemas.openxmlformats.org/officeDocument/2006/relationships/hyperlink" Target="https://shiny.rstudio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2nr1uZ8ffc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/>
          <p:nvPr/>
        </p:nvSpPr>
        <p:spPr>
          <a:xfrm rot="-7509504">
            <a:off x="5377247" y="188959"/>
            <a:ext cx="5179224" cy="5732711"/>
          </a:xfrm>
          <a:custGeom>
            <a:avLst/>
            <a:gdLst/>
            <a:ahLst/>
            <a:cxnLst/>
            <a:rect l="l" t="t" r="r" b="b"/>
            <a:pathLst>
              <a:path w="26397" h="32076" extrusionOk="0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9"/>
          <p:cNvSpPr txBox="1">
            <a:spLocks noGrp="1"/>
          </p:cNvSpPr>
          <p:nvPr>
            <p:ph type="ctrTitle"/>
          </p:nvPr>
        </p:nvSpPr>
        <p:spPr>
          <a:xfrm>
            <a:off x="5683476" y="1772815"/>
            <a:ext cx="3769500" cy="9418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Shiny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60" name="Google Shape;160;p29"/>
          <p:cNvSpPr txBox="1">
            <a:spLocks noGrp="1"/>
          </p:cNvSpPr>
          <p:nvPr>
            <p:ph type="subTitle" idx="1"/>
          </p:nvPr>
        </p:nvSpPr>
        <p:spPr>
          <a:xfrm>
            <a:off x="6028709" y="2861474"/>
            <a:ext cx="3876300" cy="3876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Let’s make a Dashboard!</a:t>
            </a:r>
            <a:endParaRPr dirty="0">
              <a:solidFill>
                <a:schemeClr val="lt2"/>
              </a:solidFill>
            </a:endParaRPr>
          </a:p>
        </p:txBody>
      </p:sp>
      <p:pic>
        <p:nvPicPr>
          <p:cNvPr id="136" name="Picture 135" descr="A flat screen tv sitting on top of a television&#10;&#10;Description automatically generated">
            <a:extLst>
              <a:ext uri="{FF2B5EF4-FFF2-40B4-BE49-F238E27FC236}">
                <a16:creationId xmlns:a16="http://schemas.microsoft.com/office/drawing/2014/main" id="{465A5692-F3DF-4440-A60B-44D91DBA4F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5"/>
          <a:stretch/>
        </p:blipFill>
        <p:spPr>
          <a:xfrm>
            <a:off x="0" y="961052"/>
            <a:ext cx="5477799" cy="3918858"/>
          </a:xfrm>
          <a:prstGeom prst="rect">
            <a:avLst/>
          </a:prstGeom>
        </p:spPr>
      </p:pic>
      <p:sp>
        <p:nvSpPr>
          <p:cNvPr id="137" name="Google Shape;160;p29">
            <a:extLst>
              <a:ext uri="{FF2B5EF4-FFF2-40B4-BE49-F238E27FC236}">
                <a16:creationId xmlns:a16="http://schemas.microsoft.com/office/drawing/2014/main" id="{B80E8BBD-E6E6-794B-A2F7-2A1922658D9A}"/>
              </a:ext>
            </a:extLst>
          </p:cNvPr>
          <p:cNvSpPr txBox="1">
            <a:spLocks/>
          </p:cNvSpPr>
          <p:nvPr/>
        </p:nvSpPr>
        <p:spPr>
          <a:xfrm>
            <a:off x="4489158" y="3259350"/>
            <a:ext cx="3876300" cy="38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Font typeface="DM Sans"/>
              <a:buNone/>
              <a:defRPr sz="1800" b="0" i="0" u="none" strike="noStrike" cap="none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Font typeface="DM Sans"/>
              <a:buNone/>
              <a:defRPr sz="2800" b="0" i="0" u="none" strike="noStrike" cap="none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Font typeface="DM Sans"/>
              <a:buNone/>
              <a:defRPr sz="2800" b="0" i="0" u="none" strike="noStrike" cap="none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Font typeface="DM Sans"/>
              <a:buNone/>
              <a:defRPr sz="2800" b="0" i="0" u="none" strike="noStrike" cap="none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Font typeface="DM Sans"/>
              <a:buNone/>
              <a:defRPr sz="2800" b="0" i="0" u="none" strike="noStrike" cap="none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Font typeface="DM Sans"/>
              <a:buNone/>
              <a:defRPr sz="2800" b="0" i="0" u="none" strike="noStrike" cap="none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Font typeface="DM Sans"/>
              <a:buNone/>
              <a:defRPr sz="2800" b="0" i="0" u="none" strike="noStrike" cap="none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Font typeface="DM Sans"/>
              <a:buNone/>
              <a:defRPr sz="2800" b="0" i="0" u="none" strike="noStrike" cap="none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Font typeface="DM Sans"/>
              <a:buNone/>
              <a:defRPr sz="2800" b="0" i="0" u="none" strike="noStrike" cap="none">
                <a:solidFill>
                  <a:srgbClr val="1F1C5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r"/>
            <a:r>
              <a:rPr lang="it-IT" sz="1600" dirty="0">
                <a:solidFill>
                  <a:schemeClr val="lt2"/>
                </a:solidFill>
              </a:rPr>
              <a:t>Pietro Manfredi</a:t>
            </a:r>
          </a:p>
        </p:txBody>
      </p:sp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1CBE6E02-4253-2C42-BA00-E8F8840E13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252" y="1259371"/>
            <a:ext cx="3888684" cy="2120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38"/>
          <p:cNvSpPr txBox="1">
            <a:spLocks noGrp="1"/>
          </p:cNvSpPr>
          <p:nvPr>
            <p:ph type="title"/>
          </p:nvPr>
        </p:nvSpPr>
        <p:spPr>
          <a:xfrm>
            <a:off x="585425" y="331778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/>
              <a:t>WHAT</a:t>
            </a:r>
            <a:r>
              <a:rPr lang="it-IT" dirty="0"/>
              <a:t> IS SHINY</a:t>
            </a:r>
          </a:p>
        </p:txBody>
      </p:sp>
      <p:grpSp>
        <p:nvGrpSpPr>
          <p:cNvPr id="917" name="Google Shape;917;p38"/>
          <p:cNvGrpSpPr/>
          <p:nvPr/>
        </p:nvGrpSpPr>
        <p:grpSpPr>
          <a:xfrm>
            <a:off x="4112546" y="1336882"/>
            <a:ext cx="3547269" cy="3150198"/>
            <a:chOff x="1251950" y="962350"/>
            <a:chExt cx="5082775" cy="4513825"/>
          </a:xfrm>
        </p:grpSpPr>
        <p:sp>
          <p:nvSpPr>
            <p:cNvPr id="918" name="Google Shape;918;p38"/>
            <p:cNvSpPr/>
            <p:nvPr/>
          </p:nvSpPr>
          <p:spPr>
            <a:xfrm>
              <a:off x="1251950" y="962350"/>
              <a:ext cx="5082775" cy="3929850"/>
            </a:xfrm>
            <a:custGeom>
              <a:avLst/>
              <a:gdLst/>
              <a:ahLst/>
              <a:cxnLst/>
              <a:rect l="l" t="t" r="r" b="b"/>
              <a:pathLst>
                <a:path w="203311" h="157194" extrusionOk="0">
                  <a:moveTo>
                    <a:pt x="100885" y="1"/>
                  </a:moveTo>
                  <a:cubicBezTo>
                    <a:pt x="92874" y="1"/>
                    <a:pt x="84783" y="1283"/>
                    <a:pt x="76806" y="4068"/>
                  </a:cubicBezTo>
                  <a:cubicBezTo>
                    <a:pt x="49058" y="13751"/>
                    <a:pt x="26114" y="37738"/>
                    <a:pt x="13638" y="64467"/>
                  </a:cubicBezTo>
                  <a:cubicBezTo>
                    <a:pt x="4861" y="83276"/>
                    <a:pt x="0" y="107645"/>
                    <a:pt x="5342" y="128126"/>
                  </a:cubicBezTo>
                  <a:cubicBezTo>
                    <a:pt x="9982" y="145910"/>
                    <a:pt x="24797" y="153812"/>
                    <a:pt x="41740" y="155082"/>
                  </a:cubicBezTo>
                  <a:cubicBezTo>
                    <a:pt x="48780" y="155610"/>
                    <a:pt x="55827" y="155798"/>
                    <a:pt x="62878" y="155798"/>
                  </a:cubicBezTo>
                  <a:cubicBezTo>
                    <a:pt x="80424" y="155798"/>
                    <a:pt x="97992" y="154632"/>
                    <a:pt x="115534" y="154632"/>
                  </a:cubicBezTo>
                  <a:cubicBezTo>
                    <a:pt x="117772" y="154632"/>
                    <a:pt x="120009" y="154651"/>
                    <a:pt x="122246" y="154694"/>
                  </a:cubicBezTo>
                  <a:cubicBezTo>
                    <a:pt x="132898" y="154898"/>
                    <a:pt x="146681" y="157193"/>
                    <a:pt x="159730" y="157193"/>
                  </a:cubicBezTo>
                  <a:cubicBezTo>
                    <a:pt x="169995" y="157193"/>
                    <a:pt x="179806" y="155773"/>
                    <a:pt x="187279" y="150796"/>
                  </a:cubicBezTo>
                  <a:cubicBezTo>
                    <a:pt x="203310" y="140121"/>
                    <a:pt x="202308" y="116877"/>
                    <a:pt x="200551" y="99803"/>
                  </a:cubicBezTo>
                  <a:cubicBezTo>
                    <a:pt x="197934" y="74371"/>
                    <a:pt x="185913" y="50155"/>
                    <a:pt x="168784" y="31885"/>
                  </a:cubicBezTo>
                  <a:cubicBezTo>
                    <a:pt x="151059" y="12980"/>
                    <a:pt x="126371" y="1"/>
                    <a:pt x="100885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8"/>
            <p:cNvSpPr/>
            <p:nvPr/>
          </p:nvSpPr>
          <p:spPr>
            <a:xfrm>
              <a:off x="1528800" y="3002450"/>
              <a:ext cx="528750" cy="818750"/>
            </a:xfrm>
            <a:custGeom>
              <a:avLst/>
              <a:gdLst/>
              <a:ahLst/>
              <a:cxnLst/>
              <a:rect l="l" t="t" r="r" b="b"/>
              <a:pathLst>
                <a:path w="21150" h="32750" extrusionOk="0">
                  <a:moveTo>
                    <a:pt x="10575" y="732"/>
                  </a:moveTo>
                  <a:lnTo>
                    <a:pt x="20195" y="12842"/>
                  </a:lnTo>
                  <a:lnTo>
                    <a:pt x="16789" y="12842"/>
                  </a:lnTo>
                  <a:cubicBezTo>
                    <a:pt x="16788" y="12842"/>
                    <a:pt x="16788" y="12842"/>
                    <a:pt x="16787" y="12842"/>
                  </a:cubicBezTo>
                  <a:cubicBezTo>
                    <a:pt x="16631" y="12842"/>
                    <a:pt x="16505" y="12969"/>
                    <a:pt x="16506" y="13125"/>
                  </a:cubicBezTo>
                  <a:lnTo>
                    <a:pt x="16506" y="32184"/>
                  </a:lnTo>
                  <a:lnTo>
                    <a:pt x="4643" y="32184"/>
                  </a:lnTo>
                  <a:lnTo>
                    <a:pt x="4644" y="13124"/>
                  </a:lnTo>
                  <a:cubicBezTo>
                    <a:pt x="4644" y="12968"/>
                    <a:pt x="4517" y="12841"/>
                    <a:pt x="4361" y="12841"/>
                  </a:cubicBezTo>
                  <a:lnTo>
                    <a:pt x="955" y="12841"/>
                  </a:lnTo>
                  <a:lnTo>
                    <a:pt x="10575" y="732"/>
                  </a:lnTo>
                  <a:close/>
                  <a:moveTo>
                    <a:pt x="10575" y="0"/>
                  </a:moveTo>
                  <a:cubicBezTo>
                    <a:pt x="10491" y="0"/>
                    <a:pt x="10407" y="34"/>
                    <a:pt x="10354" y="102"/>
                  </a:cubicBezTo>
                  <a:lnTo>
                    <a:pt x="148" y="12949"/>
                  </a:lnTo>
                  <a:cubicBezTo>
                    <a:pt x="0" y="13135"/>
                    <a:pt x="133" y="13408"/>
                    <a:pt x="370" y="13408"/>
                  </a:cubicBezTo>
                  <a:lnTo>
                    <a:pt x="4078" y="13408"/>
                  </a:lnTo>
                  <a:lnTo>
                    <a:pt x="4078" y="32467"/>
                  </a:lnTo>
                  <a:cubicBezTo>
                    <a:pt x="4078" y="32623"/>
                    <a:pt x="4205" y="32750"/>
                    <a:pt x="4361" y="32750"/>
                  </a:cubicBezTo>
                  <a:lnTo>
                    <a:pt x="16789" y="32750"/>
                  </a:lnTo>
                  <a:cubicBezTo>
                    <a:pt x="16790" y="32750"/>
                    <a:pt x="16790" y="32750"/>
                    <a:pt x="16791" y="32750"/>
                  </a:cubicBezTo>
                  <a:cubicBezTo>
                    <a:pt x="16947" y="32750"/>
                    <a:pt x="17072" y="32623"/>
                    <a:pt x="17072" y="32467"/>
                  </a:cubicBezTo>
                  <a:lnTo>
                    <a:pt x="17072" y="13408"/>
                  </a:lnTo>
                  <a:lnTo>
                    <a:pt x="20781" y="13408"/>
                  </a:lnTo>
                  <a:cubicBezTo>
                    <a:pt x="21017" y="13408"/>
                    <a:pt x="21149" y="13135"/>
                    <a:pt x="21003" y="12949"/>
                  </a:cubicBezTo>
                  <a:lnTo>
                    <a:pt x="10796" y="102"/>
                  </a:lnTo>
                  <a:cubicBezTo>
                    <a:pt x="10743" y="34"/>
                    <a:pt x="10659" y="0"/>
                    <a:pt x="1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8"/>
            <p:cNvSpPr/>
            <p:nvPr/>
          </p:nvSpPr>
          <p:spPr>
            <a:xfrm>
              <a:off x="4651250" y="3002450"/>
              <a:ext cx="528750" cy="818750"/>
            </a:xfrm>
            <a:custGeom>
              <a:avLst/>
              <a:gdLst/>
              <a:ahLst/>
              <a:cxnLst/>
              <a:rect l="l" t="t" r="r" b="b"/>
              <a:pathLst>
                <a:path w="21150" h="32750" extrusionOk="0">
                  <a:moveTo>
                    <a:pt x="10575" y="732"/>
                  </a:moveTo>
                  <a:lnTo>
                    <a:pt x="20195" y="12842"/>
                  </a:lnTo>
                  <a:lnTo>
                    <a:pt x="16788" y="12842"/>
                  </a:lnTo>
                  <a:cubicBezTo>
                    <a:pt x="16788" y="12842"/>
                    <a:pt x="16787" y="12842"/>
                    <a:pt x="16786" y="12842"/>
                  </a:cubicBezTo>
                  <a:cubicBezTo>
                    <a:pt x="16631" y="12842"/>
                    <a:pt x="16506" y="12969"/>
                    <a:pt x="16506" y="13125"/>
                  </a:cubicBezTo>
                  <a:lnTo>
                    <a:pt x="16506" y="32184"/>
                  </a:lnTo>
                  <a:lnTo>
                    <a:pt x="4644" y="32184"/>
                  </a:lnTo>
                  <a:lnTo>
                    <a:pt x="4645" y="13125"/>
                  </a:lnTo>
                  <a:cubicBezTo>
                    <a:pt x="4645" y="12969"/>
                    <a:pt x="4519" y="12842"/>
                    <a:pt x="4364" y="12842"/>
                  </a:cubicBezTo>
                  <a:cubicBezTo>
                    <a:pt x="4363" y="12842"/>
                    <a:pt x="4363" y="12842"/>
                    <a:pt x="4362" y="12842"/>
                  </a:cubicBezTo>
                  <a:lnTo>
                    <a:pt x="956" y="12842"/>
                  </a:lnTo>
                  <a:lnTo>
                    <a:pt x="10575" y="732"/>
                  </a:lnTo>
                  <a:close/>
                  <a:moveTo>
                    <a:pt x="10575" y="0"/>
                  </a:moveTo>
                  <a:cubicBezTo>
                    <a:pt x="10491" y="0"/>
                    <a:pt x="10407" y="34"/>
                    <a:pt x="10353" y="102"/>
                  </a:cubicBezTo>
                  <a:lnTo>
                    <a:pt x="147" y="12949"/>
                  </a:lnTo>
                  <a:cubicBezTo>
                    <a:pt x="1" y="13135"/>
                    <a:pt x="132" y="13408"/>
                    <a:pt x="369" y="13408"/>
                  </a:cubicBezTo>
                  <a:lnTo>
                    <a:pt x="4078" y="13408"/>
                  </a:lnTo>
                  <a:lnTo>
                    <a:pt x="4078" y="32467"/>
                  </a:lnTo>
                  <a:cubicBezTo>
                    <a:pt x="4078" y="32623"/>
                    <a:pt x="4205" y="32750"/>
                    <a:pt x="4361" y="32750"/>
                  </a:cubicBezTo>
                  <a:lnTo>
                    <a:pt x="16788" y="32750"/>
                  </a:lnTo>
                  <a:cubicBezTo>
                    <a:pt x="16789" y="32750"/>
                    <a:pt x="16790" y="32750"/>
                    <a:pt x="16790" y="32750"/>
                  </a:cubicBezTo>
                  <a:cubicBezTo>
                    <a:pt x="16946" y="32750"/>
                    <a:pt x="17072" y="32623"/>
                    <a:pt x="17072" y="32467"/>
                  </a:cubicBezTo>
                  <a:lnTo>
                    <a:pt x="17072" y="13408"/>
                  </a:lnTo>
                  <a:lnTo>
                    <a:pt x="20780" y="13408"/>
                  </a:lnTo>
                  <a:cubicBezTo>
                    <a:pt x="21017" y="13408"/>
                    <a:pt x="21150" y="13135"/>
                    <a:pt x="21002" y="12949"/>
                  </a:cubicBezTo>
                  <a:lnTo>
                    <a:pt x="10796" y="102"/>
                  </a:lnTo>
                  <a:cubicBezTo>
                    <a:pt x="10743" y="34"/>
                    <a:pt x="10659" y="0"/>
                    <a:pt x="1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8"/>
            <p:cNvSpPr/>
            <p:nvPr/>
          </p:nvSpPr>
          <p:spPr>
            <a:xfrm>
              <a:off x="5439125" y="3793550"/>
              <a:ext cx="528725" cy="818775"/>
            </a:xfrm>
            <a:custGeom>
              <a:avLst/>
              <a:gdLst/>
              <a:ahLst/>
              <a:cxnLst/>
              <a:rect l="l" t="t" r="r" b="b"/>
              <a:pathLst>
                <a:path w="21149" h="32751" extrusionOk="0">
                  <a:moveTo>
                    <a:pt x="10574" y="733"/>
                  </a:moveTo>
                  <a:lnTo>
                    <a:pt x="20193" y="12843"/>
                  </a:lnTo>
                  <a:lnTo>
                    <a:pt x="16788" y="12843"/>
                  </a:lnTo>
                  <a:cubicBezTo>
                    <a:pt x="16632" y="12843"/>
                    <a:pt x="16505" y="12969"/>
                    <a:pt x="16505" y="13125"/>
                  </a:cubicBezTo>
                  <a:lnTo>
                    <a:pt x="16505" y="32185"/>
                  </a:lnTo>
                  <a:lnTo>
                    <a:pt x="4642" y="32185"/>
                  </a:lnTo>
                  <a:lnTo>
                    <a:pt x="4643" y="13125"/>
                  </a:lnTo>
                  <a:cubicBezTo>
                    <a:pt x="4643" y="12969"/>
                    <a:pt x="4517" y="12843"/>
                    <a:pt x="4361" y="12843"/>
                  </a:cubicBezTo>
                  <a:lnTo>
                    <a:pt x="955" y="12843"/>
                  </a:lnTo>
                  <a:lnTo>
                    <a:pt x="10574" y="733"/>
                  </a:lnTo>
                  <a:close/>
                  <a:moveTo>
                    <a:pt x="10575" y="0"/>
                  </a:moveTo>
                  <a:cubicBezTo>
                    <a:pt x="10491" y="0"/>
                    <a:pt x="10407" y="34"/>
                    <a:pt x="10354" y="102"/>
                  </a:cubicBezTo>
                  <a:lnTo>
                    <a:pt x="147" y="12949"/>
                  </a:lnTo>
                  <a:cubicBezTo>
                    <a:pt x="0" y="13135"/>
                    <a:pt x="132" y="13408"/>
                    <a:pt x="369" y="13408"/>
                  </a:cubicBezTo>
                  <a:lnTo>
                    <a:pt x="4078" y="13408"/>
                  </a:lnTo>
                  <a:lnTo>
                    <a:pt x="4078" y="32467"/>
                  </a:lnTo>
                  <a:cubicBezTo>
                    <a:pt x="4077" y="32624"/>
                    <a:pt x="4204" y="32751"/>
                    <a:pt x="4361" y="32751"/>
                  </a:cubicBezTo>
                  <a:lnTo>
                    <a:pt x="16788" y="32751"/>
                  </a:lnTo>
                  <a:cubicBezTo>
                    <a:pt x="16945" y="32751"/>
                    <a:pt x="17072" y="32624"/>
                    <a:pt x="17072" y="32467"/>
                  </a:cubicBezTo>
                  <a:lnTo>
                    <a:pt x="17072" y="13408"/>
                  </a:lnTo>
                  <a:lnTo>
                    <a:pt x="20780" y="13408"/>
                  </a:lnTo>
                  <a:cubicBezTo>
                    <a:pt x="21017" y="13408"/>
                    <a:pt x="21149" y="13135"/>
                    <a:pt x="21002" y="12949"/>
                  </a:cubicBezTo>
                  <a:lnTo>
                    <a:pt x="10796" y="102"/>
                  </a:lnTo>
                  <a:cubicBezTo>
                    <a:pt x="10743" y="34"/>
                    <a:pt x="10659" y="0"/>
                    <a:pt x="1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8"/>
            <p:cNvSpPr/>
            <p:nvPr/>
          </p:nvSpPr>
          <p:spPr>
            <a:xfrm>
              <a:off x="5115950" y="1945750"/>
              <a:ext cx="528725" cy="818800"/>
            </a:xfrm>
            <a:custGeom>
              <a:avLst/>
              <a:gdLst/>
              <a:ahLst/>
              <a:cxnLst/>
              <a:rect l="l" t="t" r="r" b="b"/>
              <a:pathLst>
                <a:path w="21149" h="32752" extrusionOk="0">
                  <a:moveTo>
                    <a:pt x="10574" y="732"/>
                  </a:moveTo>
                  <a:lnTo>
                    <a:pt x="20194" y="12843"/>
                  </a:lnTo>
                  <a:lnTo>
                    <a:pt x="16788" y="12843"/>
                  </a:lnTo>
                  <a:cubicBezTo>
                    <a:pt x="16631" y="12843"/>
                    <a:pt x="16505" y="12969"/>
                    <a:pt x="16505" y="13126"/>
                  </a:cubicBezTo>
                  <a:lnTo>
                    <a:pt x="16505" y="32185"/>
                  </a:lnTo>
                  <a:lnTo>
                    <a:pt x="4643" y="32185"/>
                  </a:lnTo>
                  <a:lnTo>
                    <a:pt x="4643" y="13126"/>
                  </a:lnTo>
                  <a:cubicBezTo>
                    <a:pt x="4643" y="12969"/>
                    <a:pt x="4517" y="12843"/>
                    <a:pt x="4361" y="12843"/>
                  </a:cubicBezTo>
                  <a:lnTo>
                    <a:pt x="955" y="12843"/>
                  </a:lnTo>
                  <a:lnTo>
                    <a:pt x="10574" y="732"/>
                  </a:lnTo>
                  <a:close/>
                  <a:moveTo>
                    <a:pt x="10574" y="1"/>
                  </a:moveTo>
                  <a:cubicBezTo>
                    <a:pt x="10490" y="1"/>
                    <a:pt x="10406" y="34"/>
                    <a:pt x="10353" y="102"/>
                  </a:cubicBezTo>
                  <a:lnTo>
                    <a:pt x="147" y="12950"/>
                  </a:lnTo>
                  <a:cubicBezTo>
                    <a:pt x="0" y="13135"/>
                    <a:pt x="132" y="13408"/>
                    <a:pt x="369" y="13408"/>
                  </a:cubicBezTo>
                  <a:lnTo>
                    <a:pt x="4077" y="13408"/>
                  </a:lnTo>
                  <a:lnTo>
                    <a:pt x="4077" y="32468"/>
                  </a:lnTo>
                  <a:cubicBezTo>
                    <a:pt x="4077" y="32624"/>
                    <a:pt x="4204" y="32751"/>
                    <a:pt x="4361" y="32751"/>
                  </a:cubicBezTo>
                  <a:lnTo>
                    <a:pt x="16789" y="32751"/>
                  </a:lnTo>
                  <a:cubicBezTo>
                    <a:pt x="16944" y="32751"/>
                    <a:pt x="17072" y="32624"/>
                    <a:pt x="17072" y="32468"/>
                  </a:cubicBezTo>
                  <a:lnTo>
                    <a:pt x="17072" y="13408"/>
                  </a:lnTo>
                  <a:lnTo>
                    <a:pt x="20780" y="13408"/>
                  </a:lnTo>
                  <a:cubicBezTo>
                    <a:pt x="21017" y="13408"/>
                    <a:pt x="21148" y="13135"/>
                    <a:pt x="21002" y="12950"/>
                  </a:cubicBezTo>
                  <a:lnTo>
                    <a:pt x="10796" y="102"/>
                  </a:lnTo>
                  <a:cubicBezTo>
                    <a:pt x="10742" y="34"/>
                    <a:pt x="10658" y="1"/>
                    <a:pt x="10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8"/>
            <p:cNvSpPr/>
            <p:nvPr/>
          </p:nvSpPr>
          <p:spPr>
            <a:xfrm>
              <a:off x="2177650" y="2001375"/>
              <a:ext cx="528725" cy="818775"/>
            </a:xfrm>
            <a:custGeom>
              <a:avLst/>
              <a:gdLst/>
              <a:ahLst/>
              <a:cxnLst/>
              <a:rect l="l" t="t" r="r" b="b"/>
              <a:pathLst>
                <a:path w="21149" h="32751" extrusionOk="0">
                  <a:moveTo>
                    <a:pt x="10575" y="732"/>
                  </a:moveTo>
                  <a:lnTo>
                    <a:pt x="20195" y="12842"/>
                  </a:lnTo>
                  <a:lnTo>
                    <a:pt x="16788" y="12842"/>
                  </a:lnTo>
                  <a:cubicBezTo>
                    <a:pt x="16632" y="12842"/>
                    <a:pt x="16506" y="12969"/>
                    <a:pt x="16506" y="13125"/>
                  </a:cubicBezTo>
                  <a:lnTo>
                    <a:pt x="16506" y="32185"/>
                  </a:lnTo>
                  <a:lnTo>
                    <a:pt x="4643" y="32185"/>
                  </a:lnTo>
                  <a:lnTo>
                    <a:pt x="4644" y="13125"/>
                  </a:lnTo>
                  <a:cubicBezTo>
                    <a:pt x="4644" y="12969"/>
                    <a:pt x="4516" y="12842"/>
                    <a:pt x="4361" y="12842"/>
                  </a:cubicBezTo>
                  <a:lnTo>
                    <a:pt x="954" y="12842"/>
                  </a:lnTo>
                  <a:lnTo>
                    <a:pt x="10575" y="732"/>
                  </a:lnTo>
                  <a:close/>
                  <a:moveTo>
                    <a:pt x="10575" y="0"/>
                  </a:moveTo>
                  <a:cubicBezTo>
                    <a:pt x="10491" y="0"/>
                    <a:pt x="10407" y="34"/>
                    <a:pt x="10353" y="101"/>
                  </a:cubicBezTo>
                  <a:lnTo>
                    <a:pt x="147" y="12949"/>
                  </a:lnTo>
                  <a:cubicBezTo>
                    <a:pt x="1" y="13134"/>
                    <a:pt x="132" y="13408"/>
                    <a:pt x="369" y="13408"/>
                  </a:cubicBezTo>
                  <a:lnTo>
                    <a:pt x="4077" y="13408"/>
                  </a:lnTo>
                  <a:lnTo>
                    <a:pt x="4077" y="32467"/>
                  </a:lnTo>
                  <a:cubicBezTo>
                    <a:pt x="4077" y="32624"/>
                    <a:pt x="4205" y="32750"/>
                    <a:pt x="4361" y="32750"/>
                  </a:cubicBezTo>
                  <a:lnTo>
                    <a:pt x="16788" y="32750"/>
                  </a:lnTo>
                  <a:cubicBezTo>
                    <a:pt x="16945" y="32750"/>
                    <a:pt x="17072" y="32624"/>
                    <a:pt x="17072" y="32467"/>
                  </a:cubicBezTo>
                  <a:lnTo>
                    <a:pt x="17072" y="13408"/>
                  </a:lnTo>
                  <a:lnTo>
                    <a:pt x="20780" y="13408"/>
                  </a:lnTo>
                  <a:cubicBezTo>
                    <a:pt x="21017" y="13408"/>
                    <a:pt x="21149" y="13134"/>
                    <a:pt x="21002" y="12949"/>
                  </a:cubicBezTo>
                  <a:lnTo>
                    <a:pt x="10796" y="101"/>
                  </a:lnTo>
                  <a:cubicBezTo>
                    <a:pt x="10743" y="34"/>
                    <a:pt x="10659" y="0"/>
                    <a:pt x="1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8"/>
            <p:cNvSpPr/>
            <p:nvPr/>
          </p:nvSpPr>
          <p:spPr>
            <a:xfrm>
              <a:off x="2672475" y="3793550"/>
              <a:ext cx="528750" cy="818775"/>
            </a:xfrm>
            <a:custGeom>
              <a:avLst/>
              <a:gdLst/>
              <a:ahLst/>
              <a:cxnLst/>
              <a:rect l="l" t="t" r="r" b="b"/>
              <a:pathLst>
                <a:path w="21150" h="32751" extrusionOk="0">
                  <a:moveTo>
                    <a:pt x="10575" y="733"/>
                  </a:moveTo>
                  <a:lnTo>
                    <a:pt x="20194" y="12843"/>
                  </a:lnTo>
                  <a:lnTo>
                    <a:pt x="16788" y="12843"/>
                  </a:lnTo>
                  <a:cubicBezTo>
                    <a:pt x="16632" y="12843"/>
                    <a:pt x="16506" y="12969"/>
                    <a:pt x="16506" y="13125"/>
                  </a:cubicBezTo>
                  <a:lnTo>
                    <a:pt x="16506" y="32186"/>
                  </a:lnTo>
                  <a:lnTo>
                    <a:pt x="4644" y="32186"/>
                  </a:lnTo>
                  <a:lnTo>
                    <a:pt x="4644" y="13125"/>
                  </a:lnTo>
                  <a:cubicBezTo>
                    <a:pt x="4644" y="12969"/>
                    <a:pt x="4517" y="12843"/>
                    <a:pt x="4361" y="12843"/>
                  </a:cubicBezTo>
                  <a:lnTo>
                    <a:pt x="955" y="12843"/>
                  </a:lnTo>
                  <a:lnTo>
                    <a:pt x="10575" y="733"/>
                  </a:lnTo>
                  <a:close/>
                  <a:moveTo>
                    <a:pt x="10575" y="0"/>
                  </a:moveTo>
                  <a:cubicBezTo>
                    <a:pt x="10491" y="0"/>
                    <a:pt x="10407" y="34"/>
                    <a:pt x="10354" y="102"/>
                  </a:cubicBezTo>
                  <a:lnTo>
                    <a:pt x="148" y="12949"/>
                  </a:lnTo>
                  <a:cubicBezTo>
                    <a:pt x="0" y="13135"/>
                    <a:pt x="133" y="13408"/>
                    <a:pt x="369" y="13408"/>
                  </a:cubicBezTo>
                  <a:lnTo>
                    <a:pt x="4078" y="13408"/>
                  </a:lnTo>
                  <a:lnTo>
                    <a:pt x="4078" y="32467"/>
                  </a:lnTo>
                  <a:cubicBezTo>
                    <a:pt x="4078" y="32624"/>
                    <a:pt x="4204" y="32751"/>
                    <a:pt x="4361" y="32751"/>
                  </a:cubicBezTo>
                  <a:lnTo>
                    <a:pt x="16788" y="32751"/>
                  </a:lnTo>
                  <a:cubicBezTo>
                    <a:pt x="16945" y="32751"/>
                    <a:pt x="17072" y="32624"/>
                    <a:pt x="17072" y="32467"/>
                  </a:cubicBezTo>
                  <a:lnTo>
                    <a:pt x="17072" y="13408"/>
                  </a:lnTo>
                  <a:lnTo>
                    <a:pt x="20781" y="13408"/>
                  </a:lnTo>
                  <a:cubicBezTo>
                    <a:pt x="21017" y="13408"/>
                    <a:pt x="21150" y="13135"/>
                    <a:pt x="21002" y="12949"/>
                  </a:cubicBezTo>
                  <a:lnTo>
                    <a:pt x="10796" y="102"/>
                  </a:lnTo>
                  <a:cubicBezTo>
                    <a:pt x="10743" y="34"/>
                    <a:pt x="10659" y="0"/>
                    <a:pt x="1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8"/>
            <p:cNvSpPr/>
            <p:nvPr/>
          </p:nvSpPr>
          <p:spPr>
            <a:xfrm>
              <a:off x="2411300" y="5141625"/>
              <a:ext cx="2884375" cy="334550"/>
            </a:xfrm>
            <a:custGeom>
              <a:avLst/>
              <a:gdLst/>
              <a:ahLst/>
              <a:cxnLst/>
              <a:rect l="l" t="t" r="r" b="b"/>
              <a:pathLst>
                <a:path w="115375" h="13382" extrusionOk="0">
                  <a:moveTo>
                    <a:pt x="57688" y="0"/>
                  </a:moveTo>
                  <a:cubicBezTo>
                    <a:pt x="42388" y="0"/>
                    <a:pt x="27716" y="706"/>
                    <a:pt x="16897" y="1961"/>
                  </a:cubicBezTo>
                  <a:cubicBezTo>
                    <a:pt x="6078" y="3215"/>
                    <a:pt x="0" y="4917"/>
                    <a:pt x="0" y="6691"/>
                  </a:cubicBezTo>
                  <a:cubicBezTo>
                    <a:pt x="0" y="8466"/>
                    <a:pt x="6078" y="10168"/>
                    <a:pt x="16897" y="11422"/>
                  </a:cubicBezTo>
                  <a:cubicBezTo>
                    <a:pt x="27716" y="12677"/>
                    <a:pt x="42388" y="13382"/>
                    <a:pt x="57688" y="13382"/>
                  </a:cubicBezTo>
                  <a:cubicBezTo>
                    <a:pt x="72987" y="13382"/>
                    <a:pt x="87661" y="12677"/>
                    <a:pt x="98479" y="11422"/>
                  </a:cubicBezTo>
                  <a:cubicBezTo>
                    <a:pt x="109297" y="10168"/>
                    <a:pt x="115375" y="8466"/>
                    <a:pt x="115375" y="6691"/>
                  </a:cubicBezTo>
                  <a:cubicBezTo>
                    <a:pt x="115375" y="4917"/>
                    <a:pt x="109297" y="3215"/>
                    <a:pt x="98479" y="1961"/>
                  </a:cubicBezTo>
                  <a:cubicBezTo>
                    <a:pt x="87661" y="706"/>
                    <a:pt x="72987" y="0"/>
                    <a:pt x="5768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8"/>
            <p:cNvSpPr/>
            <p:nvPr/>
          </p:nvSpPr>
          <p:spPr>
            <a:xfrm>
              <a:off x="3250625" y="3126275"/>
              <a:ext cx="877075" cy="523925"/>
            </a:xfrm>
            <a:custGeom>
              <a:avLst/>
              <a:gdLst/>
              <a:ahLst/>
              <a:cxnLst/>
              <a:rect l="l" t="t" r="r" b="b"/>
              <a:pathLst>
                <a:path w="35083" h="20957" extrusionOk="0">
                  <a:moveTo>
                    <a:pt x="31694" y="1"/>
                  </a:moveTo>
                  <a:lnTo>
                    <a:pt x="28134" y="1865"/>
                  </a:lnTo>
                  <a:cubicBezTo>
                    <a:pt x="28134" y="1865"/>
                    <a:pt x="24236" y="3559"/>
                    <a:pt x="21695" y="4916"/>
                  </a:cubicBezTo>
                  <a:cubicBezTo>
                    <a:pt x="19152" y="6271"/>
                    <a:pt x="6611" y="15931"/>
                    <a:pt x="6611" y="15931"/>
                  </a:cubicBezTo>
                  <a:lnTo>
                    <a:pt x="4069" y="16101"/>
                  </a:lnTo>
                  <a:lnTo>
                    <a:pt x="2543" y="17118"/>
                  </a:lnTo>
                  <a:cubicBezTo>
                    <a:pt x="2543" y="17118"/>
                    <a:pt x="1" y="17626"/>
                    <a:pt x="1" y="18134"/>
                  </a:cubicBezTo>
                  <a:cubicBezTo>
                    <a:pt x="1" y="18643"/>
                    <a:pt x="509" y="18812"/>
                    <a:pt x="1018" y="18812"/>
                  </a:cubicBezTo>
                  <a:cubicBezTo>
                    <a:pt x="1527" y="18812"/>
                    <a:pt x="3221" y="17965"/>
                    <a:pt x="3221" y="17965"/>
                  </a:cubicBezTo>
                  <a:lnTo>
                    <a:pt x="3221" y="17965"/>
                  </a:lnTo>
                  <a:cubicBezTo>
                    <a:pt x="3221" y="17965"/>
                    <a:pt x="1501" y="20488"/>
                    <a:pt x="2179" y="20488"/>
                  </a:cubicBezTo>
                  <a:cubicBezTo>
                    <a:pt x="2856" y="20488"/>
                    <a:pt x="5103" y="20957"/>
                    <a:pt x="5103" y="20957"/>
                  </a:cubicBezTo>
                  <a:cubicBezTo>
                    <a:pt x="5103" y="20957"/>
                    <a:pt x="7627" y="20507"/>
                    <a:pt x="8475" y="20507"/>
                  </a:cubicBezTo>
                  <a:cubicBezTo>
                    <a:pt x="9323" y="20507"/>
                    <a:pt x="11356" y="15931"/>
                    <a:pt x="11356" y="15931"/>
                  </a:cubicBezTo>
                  <a:cubicBezTo>
                    <a:pt x="11356" y="15931"/>
                    <a:pt x="25931" y="10169"/>
                    <a:pt x="27795" y="8813"/>
                  </a:cubicBezTo>
                  <a:cubicBezTo>
                    <a:pt x="29659" y="7457"/>
                    <a:pt x="35083" y="4068"/>
                    <a:pt x="35083" y="4068"/>
                  </a:cubicBezTo>
                  <a:lnTo>
                    <a:pt x="316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8"/>
            <p:cNvSpPr/>
            <p:nvPr/>
          </p:nvSpPr>
          <p:spPr>
            <a:xfrm>
              <a:off x="3243575" y="3119200"/>
              <a:ext cx="892300" cy="538075"/>
            </a:xfrm>
            <a:custGeom>
              <a:avLst/>
              <a:gdLst/>
              <a:ahLst/>
              <a:cxnLst/>
              <a:rect l="l" t="t" r="r" b="b"/>
              <a:pathLst>
                <a:path w="35692" h="21523" extrusionOk="0">
                  <a:moveTo>
                    <a:pt x="31904" y="640"/>
                  </a:moveTo>
                  <a:lnTo>
                    <a:pt x="34940" y="4284"/>
                  </a:lnTo>
                  <a:cubicBezTo>
                    <a:pt x="33812" y="4992"/>
                    <a:pt x="29520" y="7697"/>
                    <a:pt x="27911" y="8868"/>
                  </a:cubicBezTo>
                  <a:cubicBezTo>
                    <a:pt x="26096" y="10187"/>
                    <a:pt x="11679" y="15895"/>
                    <a:pt x="11534" y="15951"/>
                  </a:cubicBezTo>
                  <a:cubicBezTo>
                    <a:pt x="11464" y="15978"/>
                    <a:pt x="11409" y="16032"/>
                    <a:pt x="11380" y="16100"/>
                  </a:cubicBezTo>
                  <a:cubicBezTo>
                    <a:pt x="10344" y="18430"/>
                    <a:pt x="9141" y="20449"/>
                    <a:pt x="8757" y="20507"/>
                  </a:cubicBezTo>
                  <a:cubicBezTo>
                    <a:pt x="7954" y="20507"/>
                    <a:pt x="5770" y="20884"/>
                    <a:pt x="5389" y="20952"/>
                  </a:cubicBezTo>
                  <a:cubicBezTo>
                    <a:pt x="5056" y="20883"/>
                    <a:pt x="3341" y="20537"/>
                    <a:pt x="2596" y="20494"/>
                  </a:cubicBezTo>
                  <a:cubicBezTo>
                    <a:pt x="2675" y="20146"/>
                    <a:pt x="3155" y="19260"/>
                    <a:pt x="3737" y="18409"/>
                  </a:cubicBezTo>
                  <a:cubicBezTo>
                    <a:pt x="3809" y="18302"/>
                    <a:pt x="3800" y="18160"/>
                    <a:pt x="3716" y="18063"/>
                  </a:cubicBezTo>
                  <a:cubicBezTo>
                    <a:pt x="3661" y="18000"/>
                    <a:pt x="3583" y="17966"/>
                    <a:pt x="3503" y="17966"/>
                  </a:cubicBezTo>
                  <a:cubicBezTo>
                    <a:pt x="3460" y="17966"/>
                    <a:pt x="3416" y="17976"/>
                    <a:pt x="3376" y="17997"/>
                  </a:cubicBezTo>
                  <a:cubicBezTo>
                    <a:pt x="2697" y="18336"/>
                    <a:pt x="1604" y="18814"/>
                    <a:pt x="1300" y="18814"/>
                  </a:cubicBezTo>
                  <a:cubicBezTo>
                    <a:pt x="1025" y="18814"/>
                    <a:pt x="565" y="18762"/>
                    <a:pt x="556" y="18466"/>
                  </a:cubicBezTo>
                  <a:cubicBezTo>
                    <a:pt x="677" y="18271"/>
                    <a:pt x="1764" y="17902"/>
                    <a:pt x="2880" y="17678"/>
                  </a:cubicBezTo>
                  <a:cubicBezTo>
                    <a:pt x="2916" y="17672"/>
                    <a:pt x="2951" y="17658"/>
                    <a:pt x="2981" y="17637"/>
                  </a:cubicBezTo>
                  <a:lnTo>
                    <a:pt x="4444" y="16662"/>
                  </a:lnTo>
                  <a:lnTo>
                    <a:pt x="6912" y="16497"/>
                  </a:lnTo>
                  <a:cubicBezTo>
                    <a:pt x="6967" y="16493"/>
                    <a:pt x="7020" y="16473"/>
                    <a:pt x="7065" y="16439"/>
                  </a:cubicBezTo>
                  <a:cubicBezTo>
                    <a:pt x="7190" y="16342"/>
                    <a:pt x="19617" y="6778"/>
                    <a:pt x="22109" y="5449"/>
                  </a:cubicBezTo>
                  <a:cubicBezTo>
                    <a:pt x="24611" y="4113"/>
                    <a:pt x="28490" y="2424"/>
                    <a:pt x="28548" y="2399"/>
                  </a:cubicBezTo>
                  <a:lnTo>
                    <a:pt x="31904" y="640"/>
                  </a:lnTo>
                  <a:close/>
                  <a:moveTo>
                    <a:pt x="31975" y="1"/>
                  </a:moveTo>
                  <a:cubicBezTo>
                    <a:pt x="31930" y="1"/>
                    <a:pt x="31886" y="11"/>
                    <a:pt x="31844" y="33"/>
                  </a:cubicBezTo>
                  <a:lnTo>
                    <a:pt x="28303" y="1888"/>
                  </a:lnTo>
                  <a:cubicBezTo>
                    <a:pt x="28264" y="1905"/>
                    <a:pt x="24366" y="3603"/>
                    <a:pt x="21843" y="4949"/>
                  </a:cubicBezTo>
                  <a:cubicBezTo>
                    <a:pt x="19379" y="6263"/>
                    <a:pt x="7889" y="15090"/>
                    <a:pt x="6789" y="15937"/>
                  </a:cubicBezTo>
                  <a:lnTo>
                    <a:pt x="4331" y="16101"/>
                  </a:lnTo>
                  <a:cubicBezTo>
                    <a:pt x="4282" y="16104"/>
                    <a:pt x="4235" y="16121"/>
                    <a:pt x="4193" y="16148"/>
                  </a:cubicBezTo>
                  <a:lnTo>
                    <a:pt x="2715" y="17134"/>
                  </a:lnTo>
                  <a:cubicBezTo>
                    <a:pt x="913" y="17500"/>
                    <a:pt x="0" y="17931"/>
                    <a:pt x="0" y="18417"/>
                  </a:cubicBezTo>
                  <a:cubicBezTo>
                    <a:pt x="0" y="19010"/>
                    <a:pt x="498" y="19378"/>
                    <a:pt x="1300" y="19378"/>
                  </a:cubicBezTo>
                  <a:cubicBezTo>
                    <a:pt x="1607" y="19378"/>
                    <a:pt x="2211" y="19149"/>
                    <a:pt x="2734" y="18920"/>
                  </a:cubicBezTo>
                  <a:lnTo>
                    <a:pt x="2734" y="18920"/>
                  </a:lnTo>
                  <a:cubicBezTo>
                    <a:pt x="2259" y="19708"/>
                    <a:pt x="1896" y="20493"/>
                    <a:pt x="2075" y="20833"/>
                  </a:cubicBezTo>
                  <a:cubicBezTo>
                    <a:pt x="2149" y="20974"/>
                    <a:pt x="2290" y="21054"/>
                    <a:pt x="2461" y="21054"/>
                  </a:cubicBezTo>
                  <a:cubicBezTo>
                    <a:pt x="3102" y="21054"/>
                    <a:pt x="5305" y="21512"/>
                    <a:pt x="5327" y="21516"/>
                  </a:cubicBezTo>
                  <a:cubicBezTo>
                    <a:pt x="5345" y="21520"/>
                    <a:pt x="5365" y="21522"/>
                    <a:pt x="5385" y="21522"/>
                  </a:cubicBezTo>
                  <a:cubicBezTo>
                    <a:pt x="5401" y="21522"/>
                    <a:pt x="5418" y="21520"/>
                    <a:pt x="5435" y="21518"/>
                  </a:cubicBezTo>
                  <a:cubicBezTo>
                    <a:pt x="5460" y="21514"/>
                    <a:pt x="7944" y="21072"/>
                    <a:pt x="8757" y="21072"/>
                  </a:cubicBezTo>
                  <a:cubicBezTo>
                    <a:pt x="9666" y="21072"/>
                    <a:pt x="11187" y="17913"/>
                    <a:pt x="11849" y="16435"/>
                  </a:cubicBezTo>
                  <a:cubicBezTo>
                    <a:pt x="13283" y="15866"/>
                    <a:pt x="26435" y="10640"/>
                    <a:pt x="28242" y="9324"/>
                  </a:cubicBezTo>
                  <a:cubicBezTo>
                    <a:pt x="30078" y="7991"/>
                    <a:pt x="35459" y="4625"/>
                    <a:pt x="35514" y="4591"/>
                  </a:cubicBezTo>
                  <a:cubicBezTo>
                    <a:pt x="35660" y="4501"/>
                    <a:pt x="35692" y="4301"/>
                    <a:pt x="35582" y="4169"/>
                  </a:cubicBezTo>
                  <a:lnTo>
                    <a:pt x="32192" y="102"/>
                  </a:lnTo>
                  <a:cubicBezTo>
                    <a:pt x="32137" y="36"/>
                    <a:pt x="32057" y="1"/>
                    <a:pt x="3197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8"/>
            <p:cNvSpPr/>
            <p:nvPr/>
          </p:nvSpPr>
          <p:spPr>
            <a:xfrm>
              <a:off x="3987875" y="2778125"/>
              <a:ext cx="411000" cy="496450"/>
            </a:xfrm>
            <a:custGeom>
              <a:avLst/>
              <a:gdLst/>
              <a:ahLst/>
              <a:cxnLst/>
              <a:rect l="l" t="t" r="r" b="b"/>
              <a:pathLst>
                <a:path w="16440" h="19858" extrusionOk="0">
                  <a:moveTo>
                    <a:pt x="15886" y="1"/>
                  </a:moveTo>
                  <a:lnTo>
                    <a:pt x="1" y="14434"/>
                  </a:lnTo>
                  <a:lnTo>
                    <a:pt x="4576" y="19858"/>
                  </a:lnTo>
                  <a:lnTo>
                    <a:pt x="13389" y="16469"/>
                  </a:lnTo>
                  <a:lnTo>
                    <a:pt x="16440" y="199"/>
                  </a:lnTo>
                  <a:lnTo>
                    <a:pt x="15886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8"/>
            <p:cNvSpPr/>
            <p:nvPr/>
          </p:nvSpPr>
          <p:spPr>
            <a:xfrm>
              <a:off x="3980025" y="2771075"/>
              <a:ext cx="426425" cy="510575"/>
            </a:xfrm>
            <a:custGeom>
              <a:avLst/>
              <a:gdLst/>
              <a:ahLst/>
              <a:cxnLst/>
              <a:rect l="l" t="t" r="r" b="b"/>
              <a:pathLst>
                <a:path w="17057" h="20423" extrusionOk="0">
                  <a:moveTo>
                    <a:pt x="16265" y="606"/>
                  </a:moveTo>
                  <a:lnTo>
                    <a:pt x="16431" y="665"/>
                  </a:lnTo>
                  <a:lnTo>
                    <a:pt x="13454" y="16543"/>
                  </a:lnTo>
                  <a:lnTo>
                    <a:pt x="4976" y="19804"/>
                  </a:lnTo>
                  <a:lnTo>
                    <a:pt x="706" y="14743"/>
                  </a:lnTo>
                  <a:lnTo>
                    <a:pt x="16265" y="606"/>
                  </a:lnTo>
                  <a:close/>
                  <a:moveTo>
                    <a:pt x="16201" y="0"/>
                  </a:moveTo>
                  <a:cubicBezTo>
                    <a:pt x="16131" y="0"/>
                    <a:pt x="16063" y="26"/>
                    <a:pt x="16010" y="74"/>
                  </a:cubicBezTo>
                  <a:lnTo>
                    <a:pt x="125" y="14508"/>
                  </a:lnTo>
                  <a:cubicBezTo>
                    <a:pt x="12" y="14610"/>
                    <a:pt x="1" y="14783"/>
                    <a:pt x="98" y="14899"/>
                  </a:cubicBezTo>
                  <a:lnTo>
                    <a:pt x="4674" y="20323"/>
                  </a:lnTo>
                  <a:cubicBezTo>
                    <a:pt x="4727" y="20386"/>
                    <a:pt x="4807" y="20423"/>
                    <a:pt x="4890" y="20423"/>
                  </a:cubicBezTo>
                  <a:cubicBezTo>
                    <a:pt x="4925" y="20423"/>
                    <a:pt x="4959" y="20416"/>
                    <a:pt x="4992" y="20404"/>
                  </a:cubicBezTo>
                  <a:lnTo>
                    <a:pt x="13804" y="17014"/>
                  </a:lnTo>
                  <a:cubicBezTo>
                    <a:pt x="13896" y="16979"/>
                    <a:pt x="13963" y="16899"/>
                    <a:pt x="13981" y="16802"/>
                  </a:cubicBezTo>
                  <a:lnTo>
                    <a:pt x="17032" y="534"/>
                  </a:lnTo>
                  <a:cubicBezTo>
                    <a:pt x="17057" y="397"/>
                    <a:pt x="16980" y="262"/>
                    <a:pt x="16849" y="215"/>
                  </a:cubicBezTo>
                  <a:lnTo>
                    <a:pt x="16295" y="17"/>
                  </a:lnTo>
                  <a:cubicBezTo>
                    <a:pt x="16264" y="6"/>
                    <a:pt x="16232" y="0"/>
                    <a:pt x="162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8"/>
            <p:cNvSpPr/>
            <p:nvPr/>
          </p:nvSpPr>
          <p:spPr>
            <a:xfrm>
              <a:off x="3987875" y="3090850"/>
              <a:ext cx="182825" cy="183725"/>
            </a:xfrm>
            <a:custGeom>
              <a:avLst/>
              <a:gdLst/>
              <a:ahLst/>
              <a:cxnLst/>
              <a:rect l="l" t="t" r="r" b="b"/>
              <a:pathLst>
                <a:path w="7313" h="7349" extrusionOk="0">
                  <a:moveTo>
                    <a:pt x="2119" y="1"/>
                  </a:moveTo>
                  <a:lnTo>
                    <a:pt x="1" y="1925"/>
                  </a:lnTo>
                  <a:lnTo>
                    <a:pt x="4576" y="7349"/>
                  </a:lnTo>
                  <a:lnTo>
                    <a:pt x="7312" y="6297"/>
                  </a:lnTo>
                  <a:lnTo>
                    <a:pt x="211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8"/>
            <p:cNvSpPr/>
            <p:nvPr/>
          </p:nvSpPr>
          <p:spPr>
            <a:xfrm>
              <a:off x="3980025" y="3083800"/>
              <a:ext cx="199200" cy="197850"/>
            </a:xfrm>
            <a:custGeom>
              <a:avLst/>
              <a:gdLst/>
              <a:ahLst/>
              <a:cxnLst/>
              <a:rect l="l" t="t" r="r" b="b"/>
              <a:pathLst>
                <a:path w="7968" h="7914" extrusionOk="0">
                  <a:moveTo>
                    <a:pt x="2404" y="692"/>
                  </a:moveTo>
                  <a:lnTo>
                    <a:pt x="7159" y="6455"/>
                  </a:lnTo>
                  <a:lnTo>
                    <a:pt x="4976" y="7295"/>
                  </a:lnTo>
                  <a:lnTo>
                    <a:pt x="706" y="2234"/>
                  </a:lnTo>
                  <a:lnTo>
                    <a:pt x="2404" y="692"/>
                  </a:lnTo>
                  <a:close/>
                  <a:moveTo>
                    <a:pt x="2429" y="0"/>
                  </a:moveTo>
                  <a:cubicBezTo>
                    <a:pt x="2360" y="0"/>
                    <a:pt x="2294" y="26"/>
                    <a:pt x="2243" y="74"/>
                  </a:cubicBezTo>
                  <a:lnTo>
                    <a:pt x="125" y="1999"/>
                  </a:lnTo>
                  <a:cubicBezTo>
                    <a:pt x="12" y="2101"/>
                    <a:pt x="1" y="2274"/>
                    <a:pt x="98" y="2390"/>
                  </a:cubicBezTo>
                  <a:lnTo>
                    <a:pt x="4674" y="7814"/>
                  </a:lnTo>
                  <a:cubicBezTo>
                    <a:pt x="4727" y="7877"/>
                    <a:pt x="4807" y="7914"/>
                    <a:pt x="4890" y="7914"/>
                  </a:cubicBezTo>
                  <a:cubicBezTo>
                    <a:pt x="4925" y="7914"/>
                    <a:pt x="4959" y="7907"/>
                    <a:pt x="4992" y="7895"/>
                  </a:cubicBezTo>
                  <a:lnTo>
                    <a:pt x="7728" y="6842"/>
                  </a:lnTo>
                  <a:cubicBezTo>
                    <a:pt x="7908" y="6772"/>
                    <a:pt x="7967" y="6547"/>
                    <a:pt x="7845" y="6398"/>
                  </a:cubicBezTo>
                  <a:lnTo>
                    <a:pt x="2650" y="103"/>
                  </a:lnTo>
                  <a:cubicBezTo>
                    <a:pt x="2602" y="43"/>
                    <a:pt x="2530" y="7"/>
                    <a:pt x="2453" y="1"/>
                  </a:cubicBezTo>
                  <a:cubicBezTo>
                    <a:pt x="2445" y="0"/>
                    <a:pt x="2437" y="0"/>
                    <a:pt x="24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8"/>
            <p:cNvSpPr/>
            <p:nvPr/>
          </p:nvSpPr>
          <p:spPr>
            <a:xfrm>
              <a:off x="5008775" y="5034000"/>
              <a:ext cx="219850" cy="305700"/>
            </a:xfrm>
            <a:custGeom>
              <a:avLst/>
              <a:gdLst/>
              <a:ahLst/>
              <a:cxnLst/>
              <a:rect l="l" t="t" r="r" b="b"/>
              <a:pathLst>
                <a:path w="8794" h="12228" extrusionOk="0">
                  <a:moveTo>
                    <a:pt x="2358" y="0"/>
                  </a:moveTo>
                  <a:cubicBezTo>
                    <a:pt x="1220" y="0"/>
                    <a:pt x="1" y="1626"/>
                    <a:pt x="1" y="1626"/>
                  </a:cubicBezTo>
                  <a:cubicBezTo>
                    <a:pt x="1" y="1626"/>
                    <a:pt x="618" y="2862"/>
                    <a:pt x="1132" y="3993"/>
                  </a:cubicBezTo>
                  <a:cubicBezTo>
                    <a:pt x="1647" y="5126"/>
                    <a:pt x="3499" y="11507"/>
                    <a:pt x="5558" y="12124"/>
                  </a:cubicBezTo>
                  <a:cubicBezTo>
                    <a:pt x="5790" y="12194"/>
                    <a:pt x="6012" y="12227"/>
                    <a:pt x="6223" y="12227"/>
                  </a:cubicBezTo>
                  <a:cubicBezTo>
                    <a:pt x="7874" y="12227"/>
                    <a:pt x="8794" y="10187"/>
                    <a:pt x="8337" y="7905"/>
                  </a:cubicBezTo>
                  <a:cubicBezTo>
                    <a:pt x="7823" y="5332"/>
                    <a:pt x="2779" y="83"/>
                    <a:pt x="2779" y="83"/>
                  </a:cubicBezTo>
                  <a:cubicBezTo>
                    <a:pt x="2641" y="26"/>
                    <a:pt x="2501" y="0"/>
                    <a:pt x="2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8"/>
            <p:cNvSpPr/>
            <p:nvPr/>
          </p:nvSpPr>
          <p:spPr>
            <a:xfrm>
              <a:off x="5001250" y="5026925"/>
              <a:ext cx="231225" cy="319800"/>
            </a:xfrm>
            <a:custGeom>
              <a:avLst/>
              <a:gdLst/>
              <a:ahLst/>
              <a:cxnLst/>
              <a:rect l="l" t="t" r="r" b="b"/>
              <a:pathLst>
                <a:path w="9249" h="12792" extrusionOk="0">
                  <a:moveTo>
                    <a:pt x="2661" y="567"/>
                  </a:moveTo>
                  <a:cubicBezTo>
                    <a:pt x="2750" y="567"/>
                    <a:pt x="2836" y="580"/>
                    <a:pt x="2920" y="608"/>
                  </a:cubicBezTo>
                  <a:cubicBezTo>
                    <a:pt x="3412" y="1128"/>
                    <a:pt x="7893" y="5904"/>
                    <a:pt x="8361" y="8243"/>
                  </a:cubicBezTo>
                  <a:cubicBezTo>
                    <a:pt x="8655" y="9717"/>
                    <a:pt x="8355" y="11116"/>
                    <a:pt x="7595" y="11807"/>
                  </a:cubicBezTo>
                  <a:cubicBezTo>
                    <a:pt x="7288" y="12086"/>
                    <a:pt x="6923" y="12227"/>
                    <a:pt x="6519" y="12227"/>
                  </a:cubicBezTo>
                  <a:cubicBezTo>
                    <a:pt x="6334" y="12227"/>
                    <a:pt x="6140" y="12197"/>
                    <a:pt x="5940" y="12138"/>
                  </a:cubicBezTo>
                  <a:cubicBezTo>
                    <a:pt x="4419" y="11681"/>
                    <a:pt x="2882" y="7409"/>
                    <a:pt x="2143" y="5356"/>
                  </a:cubicBezTo>
                  <a:cubicBezTo>
                    <a:pt x="1949" y="4815"/>
                    <a:pt x="1796" y="4390"/>
                    <a:pt x="1691" y="4160"/>
                  </a:cubicBezTo>
                  <a:cubicBezTo>
                    <a:pt x="1288" y="3274"/>
                    <a:pt x="818" y="2317"/>
                    <a:pt x="634" y="1944"/>
                  </a:cubicBezTo>
                  <a:cubicBezTo>
                    <a:pt x="1047" y="1440"/>
                    <a:pt x="1929" y="567"/>
                    <a:pt x="2661" y="567"/>
                  </a:cubicBezTo>
                  <a:close/>
                  <a:moveTo>
                    <a:pt x="2666" y="0"/>
                  </a:moveTo>
                  <a:cubicBezTo>
                    <a:pt x="1396" y="0"/>
                    <a:pt x="135" y="1659"/>
                    <a:pt x="75" y="1739"/>
                  </a:cubicBezTo>
                  <a:cubicBezTo>
                    <a:pt x="10" y="1825"/>
                    <a:pt x="0" y="1939"/>
                    <a:pt x="48" y="2035"/>
                  </a:cubicBezTo>
                  <a:cubicBezTo>
                    <a:pt x="55" y="2048"/>
                    <a:pt x="669" y="3280"/>
                    <a:pt x="1176" y="4394"/>
                  </a:cubicBezTo>
                  <a:cubicBezTo>
                    <a:pt x="1271" y="4602"/>
                    <a:pt x="1421" y="5019"/>
                    <a:pt x="1611" y="5546"/>
                  </a:cubicBezTo>
                  <a:cubicBezTo>
                    <a:pt x="2759" y="8737"/>
                    <a:pt x="4122" y="12182"/>
                    <a:pt x="5778" y="12679"/>
                  </a:cubicBezTo>
                  <a:cubicBezTo>
                    <a:pt x="6017" y="12753"/>
                    <a:pt x="6267" y="12791"/>
                    <a:pt x="6518" y="12792"/>
                  </a:cubicBezTo>
                  <a:cubicBezTo>
                    <a:pt x="7063" y="12792"/>
                    <a:pt x="7564" y="12600"/>
                    <a:pt x="7976" y="12225"/>
                  </a:cubicBezTo>
                  <a:cubicBezTo>
                    <a:pt x="8879" y="11402"/>
                    <a:pt x="9249" y="9796"/>
                    <a:pt x="8915" y="8131"/>
                  </a:cubicBezTo>
                  <a:cubicBezTo>
                    <a:pt x="8390" y="5509"/>
                    <a:pt x="3493" y="386"/>
                    <a:pt x="3284" y="169"/>
                  </a:cubicBezTo>
                  <a:cubicBezTo>
                    <a:pt x="3257" y="141"/>
                    <a:pt x="3224" y="119"/>
                    <a:pt x="3189" y="104"/>
                  </a:cubicBezTo>
                  <a:cubicBezTo>
                    <a:pt x="3017" y="32"/>
                    <a:pt x="2841" y="0"/>
                    <a:pt x="26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8"/>
            <p:cNvSpPr/>
            <p:nvPr/>
          </p:nvSpPr>
          <p:spPr>
            <a:xfrm>
              <a:off x="5097200" y="5233200"/>
              <a:ext cx="129400" cy="106475"/>
            </a:xfrm>
            <a:custGeom>
              <a:avLst/>
              <a:gdLst/>
              <a:ahLst/>
              <a:cxnLst/>
              <a:rect l="l" t="t" r="r" b="b"/>
              <a:pathLst>
                <a:path w="5176" h="4259" extrusionOk="0">
                  <a:moveTo>
                    <a:pt x="3340" y="0"/>
                  </a:moveTo>
                  <a:cubicBezTo>
                    <a:pt x="2189" y="0"/>
                    <a:pt x="906" y="413"/>
                    <a:pt x="0" y="1892"/>
                  </a:cubicBezTo>
                  <a:cubicBezTo>
                    <a:pt x="618" y="3034"/>
                    <a:pt x="1307" y="3942"/>
                    <a:pt x="2021" y="4156"/>
                  </a:cubicBezTo>
                  <a:cubicBezTo>
                    <a:pt x="2253" y="4226"/>
                    <a:pt x="2475" y="4259"/>
                    <a:pt x="2685" y="4259"/>
                  </a:cubicBezTo>
                  <a:cubicBezTo>
                    <a:pt x="4268" y="4259"/>
                    <a:pt x="5175" y="2381"/>
                    <a:pt x="4843" y="212"/>
                  </a:cubicBezTo>
                  <a:cubicBezTo>
                    <a:pt x="4410" y="95"/>
                    <a:pt x="3890" y="0"/>
                    <a:pt x="3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8"/>
            <p:cNvSpPr/>
            <p:nvPr/>
          </p:nvSpPr>
          <p:spPr>
            <a:xfrm>
              <a:off x="5089775" y="5226200"/>
              <a:ext cx="141650" cy="120525"/>
            </a:xfrm>
            <a:custGeom>
              <a:avLst/>
              <a:gdLst/>
              <a:ahLst/>
              <a:cxnLst/>
              <a:rect l="l" t="t" r="r" b="b"/>
              <a:pathLst>
                <a:path w="5666" h="4821" extrusionOk="0">
                  <a:moveTo>
                    <a:pt x="3631" y="560"/>
                  </a:moveTo>
                  <a:cubicBezTo>
                    <a:pt x="4068" y="560"/>
                    <a:pt x="4494" y="624"/>
                    <a:pt x="4886" y="719"/>
                  </a:cubicBezTo>
                  <a:cubicBezTo>
                    <a:pt x="5045" y="2042"/>
                    <a:pt x="4712" y="3262"/>
                    <a:pt x="4020" y="3864"/>
                  </a:cubicBezTo>
                  <a:cubicBezTo>
                    <a:pt x="3721" y="4125"/>
                    <a:pt x="3367" y="4256"/>
                    <a:pt x="2977" y="4256"/>
                  </a:cubicBezTo>
                  <a:cubicBezTo>
                    <a:pt x="2792" y="4256"/>
                    <a:pt x="2599" y="4226"/>
                    <a:pt x="2399" y="4167"/>
                  </a:cubicBezTo>
                  <a:cubicBezTo>
                    <a:pt x="2030" y="4055"/>
                    <a:pt x="1425" y="3618"/>
                    <a:pt x="625" y="2183"/>
                  </a:cubicBezTo>
                  <a:cubicBezTo>
                    <a:pt x="1446" y="940"/>
                    <a:pt x="2568" y="560"/>
                    <a:pt x="3631" y="560"/>
                  </a:cubicBezTo>
                  <a:close/>
                  <a:moveTo>
                    <a:pt x="3641" y="0"/>
                  </a:moveTo>
                  <a:cubicBezTo>
                    <a:pt x="2434" y="0"/>
                    <a:pt x="1035" y="424"/>
                    <a:pt x="56" y="2024"/>
                  </a:cubicBezTo>
                  <a:cubicBezTo>
                    <a:pt x="4" y="2111"/>
                    <a:pt x="0" y="2219"/>
                    <a:pt x="48" y="2307"/>
                  </a:cubicBezTo>
                  <a:cubicBezTo>
                    <a:pt x="807" y="3708"/>
                    <a:pt x="1522" y="4493"/>
                    <a:pt x="2237" y="4708"/>
                  </a:cubicBezTo>
                  <a:cubicBezTo>
                    <a:pt x="2476" y="4781"/>
                    <a:pt x="2725" y="4819"/>
                    <a:pt x="2976" y="4821"/>
                  </a:cubicBezTo>
                  <a:cubicBezTo>
                    <a:pt x="2981" y="4821"/>
                    <a:pt x="2985" y="4821"/>
                    <a:pt x="2990" y="4821"/>
                  </a:cubicBezTo>
                  <a:cubicBezTo>
                    <a:pt x="3505" y="4821"/>
                    <a:pt x="4003" y="4632"/>
                    <a:pt x="4391" y="4292"/>
                  </a:cubicBezTo>
                  <a:cubicBezTo>
                    <a:pt x="5272" y="3526"/>
                    <a:pt x="5665" y="2054"/>
                    <a:pt x="5420" y="449"/>
                  </a:cubicBezTo>
                  <a:cubicBezTo>
                    <a:pt x="5402" y="339"/>
                    <a:pt x="5322" y="248"/>
                    <a:pt x="5214" y="219"/>
                  </a:cubicBezTo>
                  <a:cubicBezTo>
                    <a:pt x="4785" y="103"/>
                    <a:pt x="4236" y="0"/>
                    <a:pt x="36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8"/>
            <p:cNvSpPr/>
            <p:nvPr/>
          </p:nvSpPr>
          <p:spPr>
            <a:xfrm>
              <a:off x="5079450" y="5231975"/>
              <a:ext cx="149075" cy="107725"/>
            </a:xfrm>
            <a:custGeom>
              <a:avLst/>
              <a:gdLst/>
              <a:ahLst/>
              <a:cxnLst/>
              <a:rect l="l" t="t" r="r" b="b"/>
              <a:pathLst>
                <a:path w="5963" h="4309" extrusionOk="0">
                  <a:moveTo>
                    <a:pt x="5512" y="0"/>
                  </a:moveTo>
                  <a:lnTo>
                    <a:pt x="5512" y="0"/>
                  </a:lnTo>
                  <a:cubicBezTo>
                    <a:pt x="5314" y="1052"/>
                    <a:pt x="4794" y="3079"/>
                    <a:pt x="3657" y="3382"/>
                  </a:cubicBezTo>
                  <a:cubicBezTo>
                    <a:pt x="3572" y="3405"/>
                    <a:pt x="3485" y="3416"/>
                    <a:pt x="3397" y="3416"/>
                  </a:cubicBezTo>
                  <a:cubicBezTo>
                    <a:pt x="2345" y="3416"/>
                    <a:pt x="1033" y="1895"/>
                    <a:pt x="0" y="472"/>
                  </a:cubicBezTo>
                  <a:lnTo>
                    <a:pt x="0" y="472"/>
                  </a:lnTo>
                  <a:cubicBezTo>
                    <a:pt x="774" y="2235"/>
                    <a:pt x="1729" y="3905"/>
                    <a:pt x="2731" y="4205"/>
                  </a:cubicBezTo>
                  <a:cubicBezTo>
                    <a:pt x="2963" y="4275"/>
                    <a:pt x="3185" y="4308"/>
                    <a:pt x="3396" y="4308"/>
                  </a:cubicBezTo>
                  <a:cubicBezTo>
                    <a:pt x="5043" y="4308"/>
                    <a:pt x="5962" y="2278"/>
                    <a:pt x="55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8"/>
            <p:cNvSpPr/>
            <p:nvPr/>
          </p:nvSpPr>
          <p:spPr>
            <a:xfrm>
              <a:off x="5071525" y="5224900"/>
              <a:ext cx="160875" cy="121825"/>
            </a:xfrm>
            <a:custGeom>
              <a:avLst/>
              <a:gdLst/>
              <a:ahLst/>
              <a:cxnLst/>
              <a:rect l="l" t="t" r="r" b="b"/>
              <a:pathLst>
                <a:path w="6435" h="4873" extrusionOk="0">
                  <a:moveTo>
                    <a:pt x="5606" y="2154"/>
                  </a:moveTo>
                  <a:lnTo>
                    <a:pt x="5606" y="2154"/>
                  </a:lnTo>
                  <a:cubicBezTo>
                    <a:pt x="5495" y="2882"/>
                    <a:pt x="5212" y="3500"/>
                    <a:pt x="4782" y="3889"/>
                  </a:cubicBezTo>
                  <a:cubicBezTo>
                    <a:pt x="4476" y="4168"/>
                    <a:pt x="4112" y="4307"/>
                    <a:pt x="3708" y="4307"/>
                  </a:cubicBezTo>
                  <a:cubicBezTo>
                    <a:pt x="3523" y="4307"/>
                    <a:pt x="3329" y="4278"/>
                    <a:pt x="3129" y="4219"/>
                  </a:cubicBezTo>
                  <a:cubicBezTo>
                    <a:pt x="2811" y="4122"/>
                    <a:pt x="2360" y="3801"/>
                    <a:pt x="1785" y="2939"/>
                  </a:cubicBezTo>
                  <a:lnTo>
                    <a:pt x="1785" y="2939"/>
                  </a:lnTo>
                  <a:cubicBezTo>
                    <a:pt x="2517" y="3642"/>
                    <a:pt x="3150" y="3983"/>
                    <a:pt x="3709" y="3983"/>
                  </a:cubicBezTo>
                  <a:cubicBezTo>
                    <a:pt x="3825" y="3983"/>
                    <a:pt x="3938" y="3968"/>
                    <a:pt x="4048" y="3939"/>
                  </a:cubicBezTo>
                  <a:cubicBezTo>
                    <a:pt x="4767" y="3747"/>
                    <a:pt x="5265" y="3020"/>
                    <a:pt x="5606" y="2154"/>
                  </a:cubicBezTo>
                  <a:close/>
                  <a:moveTo>
                    <a:pt x="5828" y="0"/>
                  </a:moveTo>
                  <a:cubicBezTo>
                    <a:pt x="5692" y="0"/>
                    <a:pt x="5576" y="97"/>
                    <a:pt x="5551" y="231"/>
                  </a:cubicBezTo>
                  <a:cubicBezTo>
                    <a:pt x="5389" y="1092"/>
                    <a:pt x="4905" y="3124"/>
                    <a:pt x="3901" y="3391"/>
                  </a:cubicBezTo>
                  <a:cubicBezTo>
                    <a:pt x="3845" y="3407"/>
                    <a:pt x="3783" y="3415"/>
                    <a:pt x="3714" y="3415"/>
                  </a:cubicBezTo>
                  <a:cubicBezTo>
                    <a:pt x="3166" y="3415"/>
                    <a:pt x="2198" y="2865"/>
                    <a:pt x="546" y="587"/>
                  </a:cubicBezTo>
                  <a:cubicBezTo>
                    <a:pt x="491" y="512"/>
                    <a:pt x="405" y="472"/>
                    <a:pt x="317" y="472"/>
                  </a:cubicBezTo>
                  <a:cubicBezTo>
                    <a:pt x="269" y="472"/>
                    <a:pt x="220" y="484"/>
                    <a:pt x="176" y="509"/>
                  </a:cubicBezTo>
                  <a:cubicBezTo>
                    <a:pt x="51" y="581"/>
                    <a:pt x="0" y="735"/>
                    <a:pt x="58" y="868"/>
                  </a:cubicBezTo>
                  <a:cubicBezTo>
                    <a:pt x="1085" y="3208"/>
                    <a:pt x="2037" y="4481"/>
                    <a:pt x="2967" y="4760"/>
                  </a:cubicBezTo>
                  <a:cubicBezTo>
                    <a:pt x="3206" y="4834"/>
                    <a:pt x="3456" y="4872"/>
                    <a:pt x="3707" y="4873"/>
                  </a:cubicBezTo>
                  <a:cubicBezTo>
                    <a:pt x="4251" y="4873"/>
                    <a:pt x="4752" y="4682"/>
                    <a:pt x="5163" y="4308"/>
                  </a:cubicBezTo>
                  <a:cubicBezTo>
                    <a:pt x="6064" y="3489"/>
                    <a:pt x="6434" y="1888"/>
                    <a:pt x="6106" y="229"/>
                  </a:cubicBezTo>
                  <a:cubicBezTo>
                    <a:pt x="6080" y="96"/>
                    <a:pt x="5964" y="0"/>
                    <a:pt x="5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8"/>
            <p:cNvSpPr/>
            <p:nvPr/>
          </p:nvSpPr>
          <p:spPr>
            <a:xfrm>
              <a:off x="5037050" y="5085425"/>
              <a:ext cx="77225" cy="40700"/>
            </a:xfrm>
            <a:custGeom>
              <a:avLst/>
              <a:gdLst/>
              <a:ahLst/>
              <a:cxnLst/>
              <a:rect l="l" t="t" r="r" b="b"/>
              <a:pathLst>
                <a:path w="3089" h="1628" extrusionOk="0">
                  <a:moveTo>
                    <a:pt x="2822" y="0"/>
                  </a:moveTo>
                  <a:cubicBezTo>
                    <a:pt x="2282" y="0"/>
                    <a:pt x="618" y="908"/>
                    <a:pt x="618" y="908"/>
                  </a:cubicBezTo>
                  <a:cubicBezTo>
                    <a:pt x="1" y="1525"/>
                    <a:pt x="207" y="1628"/>
                    <a:pt x="516" y="1628"/>
                  </a:cubicBezTo>
                  <a:cubicBezTo>
                    <a:pt x="825" y="1628"/>
                    <a:pt x="3089" y="496"/>
                    <a:pt x="2986" y="84"/>
                  </a:cubicBezTo>
                  <a:cubicBezTo>
                    <a:pt x="2971" y="25"/>
                    <a:pt x="2912" y="0"/>
                    <a:pt x="2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8"/>
            <p:cNvSpPr/>
            <p:nvPr/>
          </p:nvSpPr>
          <p:spPr>
            <a:xfrm>
              <a:off x="5037625" y="5081950"/>
              <a:ext cx="78125" cy="47700"/>
            </a:xfrm>
            <a:custGeom>
              <a:avLst/>
              <a:gdLst/>
              <a:ahLst/>
              <a:cxnLst/>
              <a:rect l="l" t="t" r="r" b="b"/>
              <a:pathLst>
                <a:path w="3125" h="1908" extrusionOk="0">
                  <a:moveTo>
                    <a:pt x="2788" y="277"/>
                  </a:moveTo>
                  <a:cubicBezTo>
                    <a:pt x="2799" y="277"/>
                    <a:pt x="2810" y="277"/>
                    <a:pt x="2819" y="279"/>
                  </a:cubicBezTo>
                  <a:cubicBezTo>
                    <a:pt x="2694" y="620"/>
                    <a:pt x="780" y="1620"/>
                    <a:pt x="493" y="1625"/>
                  </a:cubicBezTo>
                  <a:cubicBezTo>
                    <a:pt x="442" y="1625"/>
                    <a:pt x="392" y="1622"/>
                    <a:pt x="341" y="1614"/>
                  </a:cubicBezTo>
                  <a:lnTo>
                    <a:pt x="338" y="1616"/>
                  </a:lnTo>
                  <a:cubicBezTo>
                    <a:pt x="342" y="1587"/>
                    <a:pt x="379" y="1467"/>
                    <a:pt x="681" y="1161"/>
                  </a:cubicBezTo>
                  <a:cubicBezTo>
                    <a:pt x="1514" y="709"/>
                    <a:pt x="2489" y="277"/>
                    <a:pt x="2788" y="277"/>
                  </a:cubicBezTo>
                  <a:close/>
                  <a:moveTo>
                    <a:pt x="2806" y="1"/>
                  </a:moveTo>
                  <a:cubicBezTo>
                    <a:pt x="2248" y="1"/>
                    <a:pt x="949" y="693"/>
                    <a:pt x="528" y="922"/>
                  </a:cubicBezTo>
                  <a:cubicBezTo>
                    <a:pt x="516" y="929"/>
                    <a:pt x="505" y="937"/>
                    <a:pt x="496" y="947"/>
                  </a:cubicBezTo>
                  <a:cubicBezTo>
                    <a:pt x="123" y="1320"/>
                    <a:pt x="1" y="1546"/>
                    <a:pt x="74" y="1722"/>
                  </a:cubicBezTo>
                  <a:cubicBezTo>
                    <a:pt x="152" y="1908"/>
                    <a:pt x="400" y="1908"/>
                    <a:pt x="493" y="1908"/>
                  </a:cubicBezTo>
                  <a:cubicBezTo>
                    <a:pt x="794" y="1908"/>
                    <a:pt x="2592" y="1031"/>
                    <a:pt x="3003" y="506"/>
                  </a:cubicBezTo>
                  <a:cubicBezTo>
                    <a:pt x="3092" y="392"/>
                    <a:pt x="3124" y="285"/>
                    <a:pt x="3101" y="190"/>
                  </a:cubicBezTo>
                  <a:cubicBezTo>
                    <a:pt x="3082" y="116"/>
                    <a:pt x="3030" y="56"/>
                    <a:pt x="2961" y="28"/>
                  </a:cubicBezTo>
                  <a:cubicBezTo>
                    <a:pt x="2920" y="9"/>
                    <a:pt x="2868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8"/>
            <p:cNvSpPr/>
            <p:nvPr/>
          </p:nvSpPr>
          <p:spPr>
            <a:xfrm>
              <a:off x="5049950" y="5103425"/>
              <a:ext cx="77200" cy="40725"/>
            </a:xfrm>
            <a:custGeom>
              <a:avLst/>
              <a:gdLst/>
              <a:ahLst/>
              <a:cxnLst/>
              <a:rect l="l" t="t" r="r" b="b"/>
              <a:pathLst>
                <a:path w="3088" h="1629" extrusionOk="0">
                  <a:moveTo>
                    <a:pt x="2821" y="1"/>
                  </a:moveTo>
                  <a:cubicBezTo>
                    <a:pt x="2280" y="1"/>
                    <a:pt x="617" y="908"/>
                    <a:pt x="617" y="908"/>
                  </a:cubicBezTo>
                  <a:cubicBezTo>
                    <a:pt x="0" y="1526"/>
                    <a:pt x="206" y="1628"/>
                    <a:pt x="514" y="1628"/>
                  </a:cubicBezTo>
                  <a:cubicBezTo>
                    <a:pt x="823" y="1628"/>
                    <a:pt x="3088" y="496"/>
                    <a:pt x="2985" y="85"/>
                  </a:cubicBezTo>
                  <a:cubicBezTo>
                    <a:pt x="2970" y="26"/>
                    <a:pt x="2911" y="1"/>
                    <a:pt x="28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8"/>
            <p:cNvSpPr/>
            <p:nvPr/>
          </p:nvSpPr>
          <p:spPr>
            <a:xfrm>
              <a:off x="5050500" y="5100000"/>
              <a:ext cx="78100" cy="47675"/>
            </a:xfrm>
            <a:custGeom>
              <a:avLst/>
              <a:gdLst/>
              <a:ahLst/>
              <a:cxnLst/>
              <a:rect l="l" t="t" r="r" b="b"/>
              <a:pathLst>
                <a:path w="3124" h="1907" extrusionOk="0">
                  <a:moveTo>
                    <a:pt x="2794" y="276"/>
                  </a:moveTo>
                  <a:cubicBezTo>
                    <a:pt x="2803" y="276"/>
                    <a:pt x="2811" y="276"/>
                    <a:pt x="2818" y="277"/>
                  </a:cubicBezTo>
                  <a:cubicBezTo>
                    <a:pt x="2693" y="619"/>
                    <a:pt x="779" y="1617"/>
                    <a:pt x="492" y="1624"/>
                  </a:cubicBezTo>
                  <a:cubicBezTo>
                    <a:pt x="441" y="1624"/>
                    <a:pt x="391" y="1620"/>
                    <a:pt x="340" y="1612"/>
                  </a:cubicBezTo>
                  <a:cubicBezTo>
                    <a:pt x="339" y="1612"/>
                    <a:pt x="338" y="1613"/>
                    <a:pt x="337" y="1613"/>
                  </a:cubicBezTo>
                  <a:cubicBezTo>
                    <a:pt x="341" y="1585"/>
                    <a:pt x="378" y="1466"/>
                    <a:pt x="681" y="1160"/>
                  </a:cubicBezTo>
                  <a:cubicBezTo>
                    <a:pt x="1518" y="705"/>
                    <a:pt x="2516" y="276"/>
                    <a:pt x="2794" y="276"/>
                  </a:cubicBezTo>
                  <a:close/>
                  <a:moveTo>
                    <a:pt x="2814" y="1"/>
                  </a:moveTo>
                  <a:cubicBezTo>
                    <a:pt x="2269" y="1"/>
                    <a:pt x="951" y="690"/>
                    <a:pt x="527" y="921"/>
                  </a:cubicBezTo>
                  <a:cubicBezTo>
                    <a:pt x="515" y="927"/>
                    <a:pt x="504" y="936"/>
                    <a:pt x="495" y="945"/>
                  </a:cubicBezTo>
                  <a:cubicBezTo>
                    <a:pt x="127" y="1313"/>
                    <a:pt x="1" y="1546"/>
                    <a:pt x="74" y="1721"/>
                  </a:cubicBezTo>
                  <a:cubicBezTo>
                    <a:pt x="151" y="1906"/>
                    <a:pt x="399" y="1906"/>
                    <a:pt x="492" y="1906"/>
                  </a:cubicBezTo>
                  <a:cubicBezTo>
                    <a:pt x="794" y="1906"/>
                    <a:pt x="2592" y="1029"/>
                    <a:pt x="3002" y="503"/>
                  </a:cubicBezTo>
                  <a:cubicBezTo>
                    <a:pt x="3090" y="390"/>
                    <a:pt x="3124" y="284"/>
                    <a:pt x="3100" y="187"/>
                  </a:cubicBezTo>
                  <a:cubicBezTo>
                    <a:pt x="3081" y="114"/>
                    <a:pt x="3029" y="54"/>
                    <a:pt x="2959" y="25"/>
                  </a:cubicBezTo>
                  <a:cubicBezTo>
                    <a:pt x="2921" y="8"/>
                    <a:pt x="2872" y="1"/>
                    <a:pt x="2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8"/>
            <p:cNvSpPr/>
            <p:nvPr/>
          </p:nvSpPr>
          <p:spPr>
            <a:xfrm>
              <a:off x="5062800" y="5121450"/>
              <a:ext cx="77225" cy="40700"/>
            </a:xfrm>
            <a:custGeom>
              <a:avLst/>
              <a:gdLst/>
              <a:ahLst/>
              <a:cxnLst/>
              <a:rect l="l" t="t" r="r" b="b"/>
              <a:pathLst>
                <a:path w="3089" h="1628" extrusionOk="0">
                  <a:moveTo>
                    <a:pt x="2821" y="0"/>
                  </a:moveTo>
                  <a:cubicBezTo>
                    <a:pt x="2281" y="0"/>
                    <a:pt x="618" y="907"/>
                    <a:pt x="618" y="907"/>
                  </a:cubicBezTo>
                  <a:cubicBezTo>
                    <a:pt x="0" y="1525"/>
                    <a:pt x="207" y="1628"/>
                    <a:pt x="515" y="1628"/>
                  </a:cubicBezTo>
                  <a:cubicBezTo>
                    <a:pt x="824" y="1628"/>
                    <a:pt x="3088" y="495"/>
                    <a:pt x="2985" y="84"/>
                  </a:cubicBezTo>
                  <a:cubicBezTo>
                    <a:pt x="2970" y="26"/>
                    <a:pt x="2911" y="0"/>
                    <a:pt x="2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8"/>
            <p:cNvSpPr/>
            <p:nvPr/>
          </p:nvSpPr>
          <p:spPr>
            <a:xfrm>
              <a:off x="5063400" y="5118000"/>
              <a:ext cx="78050" cy="47700"/>
            </a:xfrm>
            <a:custGeom>
              <a:avLst/>
              <a:gdLst/>
              <a:ahLst/>
              <a:cxnLst/>
              <a:rect l="l" t="t" r="r" b="b"/>
              <a:pathLst>
                <a:path w="3122" h="1908" extrusionOk="0">
                  <a:moveTo>
                    <a:pt x="2777" y="275"/>
                  </a:moveTo>
                  <a:cubicBezTo>
                    <a:pt x="2792" y="275"/>
                    <a:pt x="2805" y="276"/>
                    <a:pt x="2817" y="278"/>
                  </a:cubicBezTo>
                  <a:cubicBezTo>
                    <a:pt x="2691" y="619"/>
                    <a:pt x="778" y="1619"/>
                    <a:pt x="491" y="1624"/>
                  </a:cubicBezTo>
                  <a:cubicBezTo>
                    <a:pt x="440" y="1624"/>
                    <a:pt x="389" y="1620"/>
                    <a:pt x="339" y="1613"/>
                  </a:cubicBezTo>
                  <a:cubicBezTo>
                    <a:pt x="338" y="1613"/>
                    <a:pt x="337" y="1614"/>
                    <a:pt x="336" y="1614"/>
                  </a:cubicBezTo>
                  <a:cubicBezTo>
                    <a:pt x="340" y="1586"/>
                    <a:pt x="376" y="1466"/>
                    <a:pt x="679" y="1159"/>
                  </a:cubicBezTo>
                  <a:cubicBezTo>
                    <a:pt x="1503" y="712"/>
                    <a:pt x="2468" y="275"/>
                    <a:pt x="2777" y="275"/>
                  </a:cubicBezTo>
                  <a:close/>
                  <a:moveTo>
                    <a:pt x="2810" y="0"/>
                  </a:moveTo>
                  <a:cubicBezTo>
                    <a:pt x="2261" y="0"/>
                    <a:pt x="949" y="691"/>
                    <a:pt x="526" y="921"/>
                  </a:cubicBezTo>
                  <a:cubicBezTo>
                    <a:pt x="514" y="928"/>
                    <a:pt x="503" y="935"/>
                    <a:pt x="494" y="945"/>
                  </a:cubicBezTo>
                  <a:cubicBezTo>
                    <a:pt x="125" y="1314"/>
                    <a:pt x="0" y="1546"/>
                    <a:pt x="73" y="1721"/>
                  </a:cubicBezTo>
                  <a:cubicBezTo>
                    <a:pt x="149" y="1907"/>
                    <a:pt x="398" y="1907"/>
                    <a:pt x="491" y="1907"/>
                  </a:cubicBezTo>
                  <a:cubicBezTo>
                    <a:pt x="792" y="1907"/>
                    <a:pt x="2590" y="1030"/>
                    <a:pt x="3000" y="504"/>
                  </a:cubicBezTo>
                  <a:cubicBezTo>
                    <a:pt x="3089" y="391"/>
                    <a:pt x="3122" y="284"/>
                    <a:pt x="3098" y="188"/>
                  </a:cubicBezTo>
                  <a:cubicBezTo>
                    <a:pt x="3079" y="115"/>
                    <a:pt x="3028" y="55"/>
                    <a:pt x="2959" y="26"/>
                  </a:cubicBezTo>
                  <a:cubicBezTo>
                    <a:pt x="2919" y="8"/>
                    <a:pt x="2869" y="0"/>
                    <a:pt x="28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8"/>
            <p:cNvSpPr/>
            <p:nvPr/>
          </p:nvSpPr>
          <p:spPr>
            <a:xfrm>
              <a:off x="5075675" y="5139450"/>
              <a:ext cx="77225" cy="40725"/>
            </a:xfrm>
            <a:custGeom>
              <a:avLst/>
              <a:gdLst/>
              <a:ahLst/>
              <a:cxnLst/>
              <a:rect l="l" t="t" r="r" b="b"/>
              <a:pathLst>
                <a:path w="3089" h="1629" extrusionOk="0">
                  <a:moveTo>
                    <a:pt x="2821" y="1"/>
                  </a:moveTo>
                  <a:cubicBezTo>
                    <a:pt x="2281" y="1"/>
                    <a:pt x="618" y="908"/>
                    <a:pt x="618" y="908"/>
                  </a:cubicBezTo>
                  <a:cubicBezTo>
                    <a:pt x="0" y="1525"/>
                    <a:pt x="206" y="1628"/>
                    <a:pt x="514" y="1628"/>
                  </a:cubicBezTo>
                  <a:cubicBezTo>
                    <a:pt x="823" y="1628"/>
                    <a:pt x="3088" y="496"/>
                    <a:pt x="2985" y="85"/>
                  </a:cubicBezTo>
                  <a:cubicBezTo>
                    <a:pt x="2970" y="26"/>
                    <a:pt x="2911" y="1"/>
                    <a:pt x="28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8"/>
            <p:cNvSpPr/>
            <p:nvPr/>
          </p:nvSpPr>
          <p:spPr>
            <a:xfrm>
              <a:off x="5076225" y="5136050"/>
              <a:ext cx="78100" cy="47650"/>
            </a:xfrm>
            <a:custGeom>
              <a:avLst/>
              <a:gdLst/>
              <a:ahLst/>
              <a:cxnLst/>
              <a:rect l="l" t="t" r="r" b="b"/>
              <a:pathLst>
                <a:path w="3124" h="1906" extrusionOk="0">
                  <a:moveTo>
                    <a:pt x="2789" y="274"/>
                  </a:moveTo>
                  <a:cubicBezTo>
                    <a:pt x="2800" y="274"/>
                    <a:pt x="2810" y="274"/>
                    <a:pt x="2818" y="275"/>
                  </a:cubicBezTo>
                  <a:cubicBezTo>
                    <a:pt x="2693" y="618"/>
                    <a:pt x="779" y="1618"/>
                    <a:pt x="492" y="1623"/>
                  </a:cubicBezTo>
                  <a:cubicBezTo>
                    <a:pt x="441" y="1622"/>
                    <a:pt x="391" y="1619"/>
                    <a:pt x="341" y="1612"/>
                  </a:cubicBezTo>
                  <a:lnTo>
                    <a:pt x="338" y="1612"/>
                  </a:lnTo>
                  <a:cubicBezTo>
                    <a:pt x="341" y="1584"/>
                    <a:pt x="378" y="1464"/>
                    <a:pt x="682" y="1159"/>
                  </a:cubicBezTo>
                  <a:cubicBezTo>
                    <a:pt x="1514" y="706"/>
                    <a:pt x="2493" y="274"/>
                    <a:pt x="2789" y="274"/>
                  </a:cubicBezTo>
                  <a:close/>
                  <a:moveTo>
                    <a:pt x="2816" y="0"/>
                  </a:moveTo>
                  <a:cubicBezTo>
                    <a:pt x="2271" y="0"/>
                    <a:pt x="951" y="690"/>
                    <a:pt x="527" y="920"/>
                  </a:cubicBezTo>
                  <a:cubicBezTo>
                    <a:pt x="516" y="926"/>
                    <a:pt x="506" y="934"/>
                    <a:pt x="496" y="944"/>
                  </a:cubicBezTo>
                  <a:cubicBezTo>
                    <a:pt x="122" y="1318"/>
                    <a:pt x="0" y="1543"/>
                    <a:pt x="74" y="1720"/>
                  </a:cubicBezTo>
                  <a:cubicBezTo>
                    <a:pt x="151" y="1906"/>
                    <a:pt x="399" y="1906"/>
                    <a:pt x="492" y="1906"/>
                  </a:cubicBezTo>
                  <a:cubicBezTo>
                    <a:pt x="814" y="1906"/>
                    <a:pt x="2586" y="1036"/>
                    <a:pt x="3002" y="504"/>
                  </a:cubicBezTo>
                  <a:cubicBezTo>
                    <a:pt x="3091" y="389"/>
                    <a:pt x="3124" y="282"/>
                    <a:pt x="3100" y="186"/>
                  </a:cubicBezTo>
                  <a:cubicBezTo>
                    <a:pt x="3081" y="113"/>
                    <a:pt x="3030" y="54"/>
                    <a:pt x="2961" y="24"/>
                  </a:cubicBezTo>
                  <a:cubicBezTo>
                    <a:pt x="2922" y="8"/>
                    <a:pt x="2874" y="0"/>
                    <a:pt x="2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8"/>
            <p:cNvSpPr/>
            <p:nvPr/>
          </p:nvSpPr>
          <p:spPr>
            <a:xfrm>
              <a:off x="3769800" y="5154025"/>
              <a:ext cx="349200" cy="167825"/>
            </a:xfrm>
            <a:custGeom>
              <a:avLst/>
              <a:gdLst/>
              <a:ahLst/>
              <a:cxnLst/>
              <a:rect l="l" t="t" r="r" b="b"/>
              <a:pathLst>
                <a:path w="13968" h="6713" extrusionOk="0">
                  <a:moveTo>
                    <a:pt x="11688" y="1"/>
                  </a:moveTo>
                  <a:lnTo>
                    <a:pt x="7960" y="600"/>
                  </a:lnTo>
                  <a:cubicBezTo>
                    <a:pt x="7578" y="1041"/>
                    <a:pt x="7166" y="1455"/>
                    <a:pt x="6727" y="1841"/>
                  </a:cubicBezTo>
                  <a:cubicBezTo>
                    <a:pt x="5997" y="2481"/>
                    <a:pt x="2605" y="3396"/>
                    <a:pt x="1303" y="4509"/>
                  </a:cubicBezTo>
                  <a:cubicBezTo>
                    <a:pt x="1" y="5621"/>
                    <a:pt x="2701" y="6648"/>
                    <a:pt x="5048" y="6710"/>
                  </a:cubicBezTo>
                  <a:cubicBezTo>
                    <a:pt x="5105" y="6712"/>
                    <a:pt x="5161" y="6712"/>
                    <a:pt x="5217" y="6712"/>
                  </a:cubicBezTo>
                  <a:cubicBezTo>
                    <a:pt x="7331" y="6712"/>
                    <a:pt x="9146" y="5701"/>
                    <a:pt x="10698" y="5701"/>
                  </a:cubicBezTo>
                  <a:cubicBezTo>
                    <a:pt x="10814" y="5701"/>
                    <a:pt x="10929" y="5707"/>
                    <a:pt x="11042" y="5719"/>
                  </a:cubicBezTo>
                  <a:cubicBezTo>
                    <a:pt x="11441" y="5762"/>
                    <a:pt x="11819" y="5792"/>
                    <a:pt x="12160" y="5792"/>
                  </a:cubicBezTo>
                  <a:cubicBezTo>
                    <a:pt x="13246" y="5792"/>
                    <a:pt x="13967" y="5486"/>
                    <a:pt x="13833" y="4301"/>
                  </a:cubicBezTo>
                  <a:cubicBezTo>
                    <a:pt x="13657" y="2743"/>
                    <a:pt x="11688" y="1"/>
                    <a:pt x="116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8"/>
            <p:cNvSpPr/>
            <p:nvPr/>
          </p:nvSpPr>
          <p:spPr>
            <a:xfrm>
              <a:off x="3785500" y="5146975"/>
              <a:ext cx="338800" cy="181925"/>
            </a:xfrm>
            <a:custGeom>
              <a:avLst/>
              <a:gdLst/>
              <a:ahLst/>
              <a:cxnLst/>
              <a:rect l="l" t="t" r="r" b="b"/>
              <a:pathLst>
                <a:path w="13552" h="7277" extrusionOk="0">
                  <a:moveTo>
                    <a:pt x="10929" y="590"/>
                  </a:moveTo>
                  <a:cubicBezTo>
                    <a:pt x="11326" y="1165"/>
                    <a:pt x="12780" y="3345"/>
                    <a:pt x="12924" y="4615"/>
                  </a:cubicBezTo>
                  <a:cubicBezTo>
                    <a:pt x="12970" y="5022"/>
                    <a:pt x="12907" y="5305"/>
                    <a:pt x="12729" y="5484"/>
                  </a:cubicBezTo>
                  <a:cubicBezTo>
                    <a:pt x="12499" y="5716"/>
                    <a:pt x="12060" y="5791"/>
                    <a:pt x="11535" y="5791"/>
                  </a:cubicBezTo>
                  <a:cubicBezTo>
                    <a:pt x="11196" y="5791"/>
                    <a:pt x="10822" y="5760"/>
                    <a:pt x="10444" y="5719"/>
                  </a:cubicBezTo>
                  <a:cubicBezTo>
                    <a:pt x="10322" y="5706"/>
                    <a:pt x="10197" y="5700"/>
                    <a:pt x="10072" y="5700"/>
                  </a:cubicBezTo>
                  <a:cubicBezTo>
                    <a:pt x="9317" y="5700"/>
                    <a:pt x="8516" y="5923"/>
                    <a:pt x="7676" y="6157"/>
                  </a:cubicBezTo>
                  <a:cubicBezTo>
                    <a:pt x="6705" y="6428"/>
                    <a:pt x="5709" y="6711"/>
                    <a:pt x="4614" y="6711"/>
                  </a:cubicBezTo>
                  <a:cubicBezTo>
                    <a:pt x="4552" y="6711"/>
                    <a:pt x="4490" y="6710"/>
                    <a:pt x="4428" y="6708"/>
                  </a:cubicBezTo>
                  <a:cubicBezTo>
                    <a:pt x="2521" y="6660"/>
                    <a:pt x="824" y="6001"/>
                    <a:pt x="634" y="5467"/>
                  </a:cubicBezTo>
                  <a:cubicBezTo>
                    <a:pt x="616" y="5416"/>
                    <a:pt x="562" y="5260"/>
                    <a:pt x="859" y="5005"/>
                  </a:cubicBezTo>
                  <a:cubicBezTo>
                    <a:pt x="1562" y="4405"/>
                    <a:pt x="2930" y="3854"/>
                    <a:pt x="4140" y="3367"/>
                  </a:cubicBezTo>
                  <a:cubicBezTo>
                    <a:pt x="5141" y="2963"/>
                    <a:pt x="5933" y="2645"/>
                    <a:pt x="6286" y="2336"/>
                  </a:cubicBezTo>
                  <a:cubicBezTo>
                    <a:pt x="6708" y="1964"/>
                    <a:pt x="7107" y="1566"/>
                    <a:pt x="7480" y="1145"/>
                  </a:cubicBezTo>
                  <a:lnTo>
                    <a:pt x="10929" y="590"/>
                  </a:lnTo>
                  <a:close/>
                  <a:moveTo>
                    <a:pt x="11057" y="1"/>
                  </a:moveTo>
                  <a:cubicBezTo>
                    <a:pt x="11043" y="1"/>
                    <a:pt x="11029" y="2"/>
                    <a:pt x="11015" y="4"/>
                  </a:cubicBezTo>
                  <a:lnTo>
                    <a:pt x="7288" y="602"/>
                  </a:lnTo>
                  <a:cubicBezTo>
                    <a:pt x="7221" y="613"/>
                    <a:pt x="7160" y="648"/>
                    <a:pt x="7117" y="700"/>
                  </a:cubicBezTo>
                  <a:cubicBezTo>
                    <a:pt x="6743" y="1131"/>
                    <a:pt x="6342" y="1535"/>
                    <a:pt x="5913" y="1910"/>
                  </a:cubicBezTo>
                  <a:cubicBezTo>
                    <a:pt x="5633" y="2157"/>
                    <a:pt x="4805" y="2489"/>
                    <a:pt x="3929" y="2842"/>
                  </a:cubicBezTo>
                  <a:cubicBezTo>
                    <a:pt x="2679" y="3346"/>
                    <a:pt x="1264" y="3915"/>
                    <a:pt x="492" y="4576"/>
                  </a:cubicBezTo>
                  <a:cubicBezTo>
                    <a:pt x="1" y="4994"/>
                    <a:pt x="8" y="5394"/>
                    <a:pt x="102" y="5656"/>
                  </a:cubicBezTo>
                  <a:cubicBezTo>
                    <a:pt x="472" y="6705"/>
                    <a:pt x="2846" y="7233"/>
                    <a:pt x="4412" y="7275"/>
                  </a:cubicBezTo>
                  <a:cubicBezTo>
                    <a:pt x="4471" y="7277"/>
                    <a:pt x="4529" y="7277"/>
                    <a:pt x="4587" y="7277"/>
                  </a:cubicBezTo>
                  <a:cubicBezTo>
                    <a:pt x="5767" y="7277"/>
                    <a:pt x="6860" y="6973"/>
                    <a:pt x="7828" y="6703"/>
                  </a:cubicBezTo>
                  <a:cubicBezTo>
                    <a:pt x="8633" y="6478"/>
                    <a:pt x="9402" y="6266"/>
                    <a:pt x="10083" y="6266"/>
                  </a:cubicBezTo>
                  <a:cubicBezTo>
                    <a:pt x="10185" y="6266"/>
                    <a:pt x="10285" y="6271"/>
                    <a:pt x="10384" y="6281"/>
                  </a:cubicBezTo>
                  <a:cubicBezTo>
                    <a:pt x="10813" y="6327"/>
                    <a:pt x="11200" y="6356"/>
                    <a:pt x="11544" y="6356"/>
                  </a:cubicBezTo>
                  <a:cubicBezTo>
                    <a:pt x="12253" y="6356"/>
                    <a:pt x="12781" y="6233"/>
                    <a:pt x="13130" y="5882"/>
                  </a:cubicBezTo>
                  <a:cubicBezTo>
                    <a:pt x="13432" y="5578"/>
                    <a:pt x="13552" y="5130"/>
                    <a:pt x="13487" y="4551"/>
                  </a:cubicBezTo>
                  <a:cubicBezTo>
                    <a:pt x="13304" y="2939"/>
                    <a:pt x="11372" y="233"/>
                    <a:pt x="11289" y="118"/>
                  </a:cubicBezTo>
                  <a:cubicBezTo>
                    <a:pt x="11234" y="43"/>
                    <a:pt x="11148" y="1"/>
                    <a:pt x="1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8"/>
            <p:cNvSpPr/>
            <p:nvPr/>
          </p:nvSpPr>
          <p:spPr>
            <a:xfrm>
              <a:off x="3769825" y="5244525"/>
              <a:ext cx="131125" cy="77275"/>
            </a:xfrm>
            <a:custGeom>
              <a:avLst/>
              <a:gdLst/>
              <a:ahLst/>
              <a:cxnLst/>
              <a:rect l="l" t="t" r="r" b="b"/>
              <a:pathLst>
                <a:path w="5245" h="3091" extrusionOk="0">
                  <a:moveTo>
                    <a:pt x="2791" y="0"/>
                  </a:moveTo>
                  <a:cubicBezTo>
                    <a:pt x="2200" y="279"/>
                    <a:pt x="1668" y="576"/>
                    <a:pt x="1302" y="888"/>
                  </a:cubicBezTo>
                  <a:cubicBezTo>
                    <a:pt x="1" y="2001"/>
                    <a:pt x="2700" y="3028"/>
                    <a:pt x="5047" y="3090"/>
                  </a:cubicBezTo>
                  <a:cubicBezTo>
                    <a:pt x="5056" y="3090"/>
                    <a:pt x="5066" y="3090"/>
                    <a:pt x="5075" y="3090"/>
                  </a:cubicBezTo>
                  <a:cubicBezTo>
                    <a:pt x="5132" y="3090"/>
                    <a:pt x="5188" y="3088"/>
                    <a:pt x="5245" y="3088"/>
                  </a:cubicBezTo>
                  <a:cubicBezTo>
                    <a:pt x="4997" y="2249"/>
                    <a:pt x="4357" y="791"/>
                    <a:pt x="2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8"/>
            <p:cNvSpPr/>
            <p:nvPr/>
          </p:nvSpPr>
          <p:spPr>
            <a:xfrm>
              <a:off x="3785500" y="5237450"/>
              <a:ext cx="123575" cy="91400"/>
            </a:xfrm>
            <a:custGeom>
              <a:avLst/>
              <a:gdLst/>
              <a:ahLst/>
              <a:cxnLst/>
              <a:rect l="l" t="t" r="r" b="b"/>
              <a:pathLst>
                <a:path w="4943" h="3656" extrusionOk="0">
                  <a:moveTo>
                    <a:pt x="2157" y="599"/>
                  </a:moveTo>
                  <a:cubicBezTo>
                    <a:pt x="3344" y="1248"/>
                    <a:pt x="3937" y="2318"/>
                    <a:pt x="4223" y="3082"/>
                  </a:cubicBezTo>
                  <a:cubicBezTo>
                    <a:pt x="2402" y="2994"/>
                    <a:pt x="817" y="2363"/>
                    <a:pt x="634" y="1848"/>
                  </a:cubicBezTo>
                  <a:cubicBezTo>
                    <a:pt x="616" y="1797"/>
                    <a:pt x="562" y="1641"/>
                    <a:pt x="858" y="1386"/>
                  </a:cubicBezTo>
                  <a:cubicBezTo>
                    <a:pt x="1142" y="1144"/>
                    <a:pt x="1568" y="886"/>
                    <a:pt x="2157" y="599"/>
                  </a:cubicBezTo>
                  <a:close/>
                  <a:moveTo>
                    <a:pt x="2163" y="0"/>
                  </a:moveTo>
                  <a:cubicBezTo>
                    <a:pt x="2121" y="0"/>
                    <a:pt x="2080" y="9"/>
                    <a:pt x="2042" y="28"/>
                  </a:cubicBezTo>
                  <a:cubicBezTo>
                    <a:pt x="1331" y="366"/>
                    <a:pt x="838" y="660"/>
                    <a:pt x="492" y="957"/>
                  </a:cubicBezTo>
                  <a:cubicBezTo>
                    <a:pt x="1" y="1377"/>
                    <a:pt x="8" y="1775"/>
                    <a:pt x="102" y="2037"/>
                  </a:cubicBezTo>
                  <a:cubicBezTo>
                    <a:pt x="472" y="3086"/>
                    <a:pt x="2846" y="3614"/>
                    <a:pt x="4412" y="3656"/>
                  </a:cubicBezTo>
                  <a:lnTo>
                    <a:pt x="4557" y="3656"/>
                  </a:lnTo>
                  <a:lnTo>
                    <a:pt x="4620" y="3655"/>
                  </a:lnTo>
                  <a:cubicBezTo>
                    <a:pt x="4808" y="3652"/>
                    <a:pt x="4943" y="3472"/>
                    <a:pt x="4890" y="3292"/>
                  </a:cubicBezTo>
                  <a:cubicBezTo>
                    <a:pt x="4637" y="2435"/>
                    <a:pt x="3964" y="876"/>
                    <a:pt x="2291" y="31"/>
                  </a:cubicBezTo>
                  <a:cubicBezTo>
                    <a:pt x="2251" y="10"/>
                    <a:pt x="2207" y="0"/>
                    <a:pt x="2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8"/>
            <p:cNvSpPr/>
            <p:nvPr/>
          </p:nvSpPr>
          <p:spPr>
            <a:xfrm>
              <a:off x="3928650" y="5190925"/>
              <a:ext cx="75125" cy="38500"/>
            </a:xfrm>
            <a:custGeom>
              <a:avLst/>
              <a:gdLst/>
              <a:ahLst/>
              <a:cxnLst/>
              <a:rect l="l" t="t" r="r" b="b"/>
              <a:pathLst>
                <a:path w="3005" h="1540" extrusionOk="0">
                  <a:moveTo>
                    <a:pt x="591" y="1"/>
                  </a:moveTo>
                  <a:lnTo>
                    <a:pt x="591" y="1"/>
                  </a:lnTo>
                  <a:cubicBezTo>
                    <a:pt x="0" y="318"/>
                    <a:pt x="1507" y="1539"/>
                    <a:pt x="2226" y="1539"/>
                  </a:cubicBezTo>
                  <a:cubicBezTo>
                    <a:pt x="2288" y="1539"/>
                    <a:pt x="2344" y="1530"/>
                    <a:pt x="2393" y="1511"/>
                  </a:cubicBezTo>
                  <a:cubicBezTo>
                    <a:pt x="3004" y="1264"/>
                    <a:pt x="591" y="1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8"/>
            <p:cNvSpPr/>
            <p:nvPr/>
          </p:nvSpPr>
          <p:spPr>
            <a:xfrm>
              <a:off x="3935125" y="5187375"/>
              <a:ext cx="59900" cy="45575"/>
            </a:xfrm>
            <a:custGeom>
              <a:avLst/>
              <a:gdLst/>
              <a:ahLst/>
              <a:cxnLst/>
              <a:rect l="l" t="t" r="r" b="b"/>
              <a:pathLst>
                <a:path w="2396" h="1823" extrusionOk="0">
                  <a:moveTo>
                    <a:pt x="348" y="311"/>
                  </a:moveTo>
                  <a:cubicBezTo>
                    <a:pt x="1284" y="809"/>
                    <a:pt x="2074" y="1361"/>
                    <a:pt x="2081" y="1521"/>
                  </a:cubicBezTo>
                  <a:cubicBezTo>
                    <a:pt x="2050" y="1534"/>
                    <a:pt x="2012" y="1540"/>
                    <a:pt x="1970" y="1540"/>
                  </a:cubicBezTo>
                  <a:cubicBezTo>
                    <a:pt x="1538" y="1540"/>
                    <a:pt x="587" y="933"/>
                    <a:pt x="372" y="473"/>
                  </a:cubicBezTo>
                  <a:cubicBezTo>
                    <a:pt x="332" y="387"/>
                    <a:pt x="333" y="341"/>
                    <a:pt x="348" y="311"/>
                  </a:cubicBezTo>
                  <a:close/>
                  <a:moveTo>
                    <a:pt x="331" y="1"/>
                  </a:moveTo>
                  <a:cubicBezTo>
                    <a:pt x="308" y="1"/>
                    <a:pt x="285" y="6"/>
                    <a:pt x="264" y="18"/>
                  </a:cubicBezTo>
                  <a:cubicBezTo>
                    <a:pt x="56" y="131"/>
                    <a:pt x="0" y="345"/>
                    <a:pt x="116" y="593"/>
                  </a:cubicBezTo>
                  <a:cubicBezTo>
                    <a:pt x="350" y="1092"/>
                    <a:pt x="1345" y="1822"/>
                    <a:pt x="1967" y="1822"/>
                  </a:cubicBezTo>
                  <a:cubicBezTo>
                    <a:pt x="1970" y="1822"/>
                    <a:pt x="1973" y="1822"/>
                    <a:pt x="1976" y="1822"/>
                  </a:cubicBezTo>
                  <a:cubicBezTo>
                    <a:pt x="2048" y="1822"/>
                    <a:pt x="2119" y="1809"/>
                    <a:pt x="2187" y="1783"/>
                  </a:cubicBezTo>
                  <a:cubicBezTo>
                    <a:pt x="2343" y="1721"/>
                    <a:pt x="2372" y="1608"/>
                    <a:pt x="2375" y="1547"/>
                  </a:cubicBezTo>
                  <a:cubicBezTo>
                    <a:pt x="2396" y="1112"/>
                    <a:pt x="999" y="333"/>
                    <a:pt x="397" y="17"/>
                  </a:cubicBezTo>
                  <a:cubicBezTo>
                    <a:pt x="376" y="6"/>
                    <a:pt x="354" y="1"/>
                    <a:pt x="3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8"/>
            <p:cNvSpPr/>
            <p:nvPr/>
          </p:nvSpPr>
          <p:spPr>
            <a:xfrm>
              <a:off x="3905225" y="5197325"/>
              <a:ext cx="75125" cy="38450"/>
            </a:xfrm>
            <a:custGeom>
              <a:avLst/>
              <a:gdLst/>
              <a:ahLst/>
              <a:cxnLst/>
              <a:rect l="l" t="t" r="r" b="b"/>
              <a:pathLst>
                <a:path w="3005" h="1538" extrusionOk="0">
                  <a:moveTo>
                    <a:pt x="591" y="0"/>
                  </a:moveTo>
                  <a:lnTo>
                    <a:pt x="591" y="0"/>
                  </a:lnTo>
                  <a:cubicBezTo>
                    <a:pt x="1" y="317"/>
                    <a:pt x="1506" y="1538"/>
                    <a:pt x="2226" y="1538"/>
                  </a:cubicBezTo>
                  <a:cubicBezTo>
                    <a:pt x="2289" y="1538"/>
                    <a:pt x="2345" y="1528"/>
                    <a:pt x="2394" y="1509"/>
                  </a:cubicBezTo>
                  <a:cubicBezTo>
                    <a:pt x="3005" y="1263"/>
                    <a:pt x="591" y="0"/>
                    <a:pt x="5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8"/>
            <p:cNvSpPr/>
            <p:nvPr/>
          </p:nvSpPr>
          <p:spPr>
            <a:xfrm>
              <a:off x="3911700" y="5193775"/>
              <a:ext cx="59900" cy="45550"/>
            </a:xfrm>
            <a:custGeom>
              <a:avLst/>
              <a:gdLst/>
              <a:ahLst/>
              <a:cxnLst/>
              <a:rect l="l" t="t" r="r" b="b"/>
              <a:pathLst>
                <a:path w="2396" h="1822" extrusionOk="0">
                  <a:moveTo>
                    <a:pt x="348" y="311"/>
                  </a:moveTo>
                  <a:lnTo>
                    <a:pt x="348" y="311"/>
                  </a:lnTo>
                  <a:cubicBezTo>
                    <a:pt x="1285" y="809"/>
                    <a:pt x="2074" y="1362"/>
                    <a:pt x="2082" y="1520"/>
                  </a:cubicBezTo>
                  <a:cubicBezTo>
                    <a:pt x="2048" y="1534"/>
                    <a:pt x="2008" y="1541"/>
                    <a:pt x="1962" y="1541"/>
                  </a:cubicBezTo>
                  <a:cubicBezTo>
                    <a:pt x="1522" y="1541"/>
                    <a:pt x="587" y="930"/>
                    <a:pt x="372" y="472"/>
                  </a:cubicBezTo>
                  <a:cubicBezTo>
                    <a:pt x="333" y="388"/>
                    <a:pt x="333" y="340"/>
                    <a:pt x="348" y="311"/>
                  </a:cubicBezTo>
                  <a:close/>
                  <a:moveTo>
                    <a:pt x="331" y="1"/>
                  </a:moveTo>
                  <a:cubicBezTo>
                    <a:pt x="308" y="1"/>
                    <a:pt x="285" y="6"/>
                    <a:pt x="264" y="17"/>
                  </a:cubicBezTo>
                  <a:cubicBezTo>
                    <a:pt x="56" y="130"/>
                    <a:pt x="0" y="344"/>
                    <a:pt x="116" y="592"/>
                  </a:cubicBezTo>
                  <a:cubicBezTo>
                    <a:pt x="349" y="1091"/>
                    <a:pt x="1345" y="1821"/>
                    <a:pt x="1967" y="1821"/>
                  </a:cubicBezTo>
                  <a:cubicBezTo>
                    <a:pt x="1970" y="1822"/>
                    <a:pt x="1973" y="1822"/>
                    <a:pt x="1976" y="1822"/>
                  </a:cubicBezTo>
                  <a:cubicBezTo>
                    <a:pt x="2048" y="1822"/>
                    <a:pt x="2119" y="1809"/>
                    <a:pt x="2187" y="1783"/>
                  </a:cubicBezTo>
                  <a:cubicBezTo>
                    <a:pt x="2343" y="1720"/>
                    <a:pt x="2372" y="1608"/>
                    <a:pt x="2375" y="1548"/>
                  </a:cubicBezTo>
                  <a:cubicBezTo>
                    <a:pt x="2396" y="1112"/>
                    <a:pt x="999" y="332"/>
                    <a:pt x="397" y="17"/>
                  </a:cubicBezTo>
                  <a:cubicBezTo>
                    <a:pt x="376" y="6"/>
                    <a:pt x="354" y="1"/>
                    <a:pt x="3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8"/>
            <p:cNvSpPr/>
            <p:nvPr/>
          </p:nvSpPr>
          <p:spPr>
            <a:xfrm>
              <a:off x="3891700" y="5206675"/>
              <a:ext cx="75100" cy="38475"/>
            </a:xfrm>
            <a:custGeom>
              <a:avLst/>
              <a:gdLst/>
              <a:ahLst/>
              <a:cxnLst/>
              <a:rect l="l" t="t" r="r" b="b"/>
              <a:pathLst>
                <a:path w="3004" h="1539" extrusionOk="0">
                  <a:moveTo>
                    <a:pt x="589" y="0"/>
                  </a:moveTo>
                  <a:lnTo>
                    <a:pt x="589" y="0"/>
                  </a:lnTo>
                  <a:cubicBezTo>
                    <a:pt x="0" y="317"/>
                    <a:pt x="1505" y="1539"/>
                    <a:pt x="2225" y="1539"/>
                  </a:cubicBezTo>
                  <a:cubicBezTo>
                    <a:pt x="2287" y="1539"/>
                    <a:pt x="2344" y="1529"/>
                    <a:pt x="2392" y="1510"/>
                  </a:cubicBezTo>
                  <a:cubicBezTo>
                    <a:pt x="3003" y="1264"/>
                    <a:pt x="590" y="0"/>
                    <a:pt x="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8"/>
            <p:cNvSpPr/>
            <p:nvPr/>
          </p:nvSpPr>
          <p:spPr>
            <a:xfrm>
              <a:off x="3898125" y="5203125"/>
              <a:ext cx="59950" cy="45550"/>
            </a:xfrm>
            <a:custGeom>
              <a:avLst/>
              <a:gdLst/>
              <a:ahLst/>
              <a:cxnLst/>
              <a:rect l="l" t="t" r="r" b="b"/>
              <a:pathLst>
                <a:path w="2398" h="1822" extrusionOk="0">
                  <a:moveTo>
                    <a:pt x="349" y="312"/>
                  </a:moveTo>
                  <a:cubicBezTo>
                    <a:pt x="1286" y="808"/>
                    <a:pt x="2075" y="1362"/>
                    <a:pt x="2082" y="1522"/>
                  </a:cubicBezTo>
                  <a:cubicBezTo>
                    <a:pt x="2051" y="1535"/>
                    <a:pt x="2015" y="1540"/>
                    <a:pt x="1973" y="1540"/>
                  </a:cubicBezTo>
                  <a:cubicBezTo>
                    <a:pt x="1543" y="1540"/>
                    <a:pt x="590" y="935"/>
                    <a:pt x="374" y="475"/>
                  </a:cubicBezTo>
                  <a:cubicBezTo>
                    <a:pt x="333" y="388"/>
                    <a:pt x="333" y="340"/>
                    <a:pt x="349" y="312"/>
                  </a:cubicBezTo>
                  <a:close/>
                  <a:moveTo>
                    <a:pt x="333" y="1"/>
                  </a:moveTo>
                  <a:cubicBezTo>
                    <a:pt x="310" y="1"/>
                    <a:pt x="287" y="7"/>
                    <a:pt x="266" y="18"/>
                  </a:cubicBezTo>
                  <a:cubicBezTo>
                    <a:pt x="56" y="130"/>
                    <a:pt x="1" y="345"/>
                    <a:pt x="117" y="593"/>
                  </a:cubicBezTo>
                  <a:cubicBezTo>
                    <a:pt x="351" y="1091"/>
                    <a:pt x="1345" y="1821"/>
                    <a:pt x="1968" y="1821"/>
                  </a:cubicBezTo>
                  <a:cubicBezTo>
                    <a:pt x="1971" y="1821"/>
                    <a:pt x="1974" y="1821"/>
                    <a:pt x="1977" y="1821"/>
                  </a:cubicBezTo>
                  <a:cubicBezTo>
                    <a:pt x="2049" y="1821"/>
                    <a:pt x="2120" y="1808"/>
                    <a:pt x="2188" y="1783"/>
                  </a:cubicBezTo>
                  <a:cubicBezTo>
                    <a:pt x="2344" y="1720"/>
                    <a:pt x="2372" y="1608"/>
                    <a:pt x="2376" y="1546"/>
                  </a:cubicBezTo>
                  <a:cubicBezTo>
                    <a:pt x="2397" y="1112"/>
                    <a:pt x="1000" y="332"/>
                    <a:pt x="398" y="17"/>
                  </a:cubicBezTo>
                  <a:cubicBezTo>
                    <a:pt x="377" y="6"/>
                    <a:pt x="355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8"/>
            <p:cNvSpPr/>
            <p:nvPr/>
          </p:nvSpPr>
          <p:spPr>
            <a:xfrm>
              <a:off x="3866775" y="5218000"/>
              <a:ext cx="75125" cy="38475"/>
            </a:xfrm>
            <a:custGeom>
              <a:avLst/>
              <a:gdLst/>
              <a:ahLst/>
              <a:cxnLst/>
              <a:rect l="l" t="t" r="r" b="b"/>
              <a:pathLst>
                <a:path w="3005" h="1539" extrusionOk="0">
                  <a:moveTo>
                    <a:pt x="590" y="0"/>
                  </a:moveTo>
                  <a:lnTo>
                    <a:pt x="590" y="0"/>
                  </a:lnTo>
                  <a:cubicBezTo>
                    <a:pt x="0" y="318"/>
                    <a:pt x="1507" y="1539"/>
                    <a:pt x="2226" y="1539"/>
                  </a:cubicBezTo>
                  <a:cubicBezTo>
                    <a:pt x="2288" y="1539"/>
                    <a:pt x="2344" y="1530"/>
                    <a:pt x="2393" y="1510"/>
                  </a:cubicBezTo>
                  <a:cubicBezTo>
                    <a:pt x="3005" y="1263"/>
                    <a:pt x="590" y="0"/>
                    <a:pt x="5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8"/>
            <p:cNvSpPr/>
            <p:nvPr/>
          </p:nvSpPr>
          <p:spPr>
            <a:xfrm>
              <a:off x="3873225" y="5214450"/>
              <a:ext cx="59925" cy="45550"/>
            </a:xfrm>
            <a:custGeom>
              <a:avLst/>
              <a:gdLst/>
              <a:ahLst/>
              <a:cxnLst/>
              <a:rect l="l" t="t" r="r" b="b"/>
              <a:pathLst>
                <a:path w="2397" h="1822" extrusionOk="0">
                  <a:moveTo>
                    <a:pt x="348" y="311"/>
                  </a:moveTo>
                  <a:lnTo>
                    <a:pt x="348" y="311"/>
                  </a:lnTo>
                  <a:cubicBezTo>
                    <a:pt x="1285" y="810"/>
                    <a:pt x="2075" y="1361"/>
                    <a:pt x="2082" y="1521"/>
                  </a:cubicBezTo>
                  <a:cubicBezTo>
                    <a:pt x="2051" y="1533"/>
                    <a:pt x="2013" y="1539"/>
                    <a:pt x="1971" y="1539"/>
                  </a:cubicBezTo>
                  <a:cubicBezTo>
                    <a:pt x="1540" y="1539"/>
                    <a:pt x="588" y="933"/>
                    <a:pt x="372" y="473"/>
                  </a:cubicBezTo>
                  <a:cubicBezTo>
                    <a:pt x="332" y="387"/>
                    <a:pt x="333" y="340"/>
                    <a:pt x="348" y="311"/>
                  </a:cubicBezTo>
                  <a:close/>
                  <a:moveTo>
                    <a:pt x="332" y="0"/>
                  </a:moveTo>
                  <a:cubicBezTo>
                    <a:pt x="309" y="0"/>
                    <a:pt x="286" y="6"/>
                    <a:pt x="265" y="17"/>
                  </a:cubicBezTo>
                  <a:cubicBezTo>
                    <a:pt x="56" y="130"/>
                    <a:pt x="0" y="345"/>
                    <a:pt x="116" y="592"/>
                  </a:cubicBezTo>
                  <a:cubicBezTo>
                    <a:pt x="350" y="1091"/>
                    <a:pt x="1345" y="1822"/>
                    <a:pt x="1967" y="1822"/>
                  </a:cubicBezTo>
                  <a:cubicBezTo>
                    <a:pt x="1970" y="1822"/>
                    <a:pt x="1973" y="1822"/>
                    <a:pt x="1976" y="1822"/>
                  </a:cubicBezTo>
                  <a:cubicBezTo>
                    <a:pt x="2048" y="1822"/>
                    <a:pt x="2120" y="1809"/>
                    <a:pt x="2187" y="1782"/>
                  </a:cubicBezTo>
                  <a:cubicBezTo>
                    <a:pt x="2343" y="1721"/>
                    <a:pt x="2372" y="1607"/>
                    <a:pt x="2375" y="1547"/>
                  </a:cubicBezTo>
                  <a:cubicBezTo>
                    <a:pt x="2397" y="1112"/>
                    <a:pt x="999" y="333"/>
                    <a:pt x="398" y="16"/>
                  </a:cubicBezTo>
                  <a:cubicBezTo>
                    <a:pt x="377" y="6"/>
                    <a:pt x="355" y="0"/>
                    <a:pt x="3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8"/>
            <p:cNvSpPr/>
            <p:nvPr/>
          </p:nvSpPr>
          <p:spPr>
            <a:xfrm>
              <a:off x="3784100" y="5269900"/>
              <a:ext cx="331850" cy="51950"/>
            </a:xfrm>
            <a:custGeom>
              <a:avLst/>
              <a:gdLst/>
              <a:ahLst/>
              <a:cxnLst/>
              <a:rect l="l" t="t" r="r" b="b"/>
              <a:pathLst>
                <a:path w="13274" h="2078" extrusionOk="0">
                  <a:moveTo>
                    <a:pt x="13273" y="0"/>
                  </a:moveTo>
                  <a:lnTo>
                    <a:pt x="13273" y="0"/>
                  </a:lnTo>
                  <a:cubicBezTo>
                    <a:pt x="12902" y="127"/>
                    <a:pt x="12332" y="252"/>
                    <a:pt x="11457" y="306"/>
                  </a:cubicBezTo>
                  <a:cubicBezTo>
                    <a:pt x="9377" y="432"/>
                    <a:pt x="8242" y="629"/>
                    <a:pt x="6074" y="1050"/>
                  </a:cubicBezTo>
                  <a:cubicBezTo>
                    <a:pt x="5433" y="1175"/>
                    <a:pt x="4800" y="1245"/>
                    <a:pt x="4175" y="1245"/>
                  </a:cubicBezTo>
                  <a:cubicBezTo>
                    <a:pt x="2892" y="1245"/>
                    <a:pt x="1647" y="949"/>
                    <a:pt x="458" y="220"/>
                  </a:cubicBezTo>
                  <a:lnTo>
                    <a:pt x="458" y="220"/>
                  </a:lnTo>
                  <a:cubicBezTo>
                    <a:pt x="0" y="1190"/>
                    <a:pt x="2375" y="2020"/>
                    <a:pt x="4476" y="2075"/>
                  </a:cubicBezTo>
                  <a:cubicBezTo>
                    <a:pt x="4533" y="2077"/>
                    <a:pt x="4589" y="2077"/>
                    <a:pt x="4645" y="2077"/>
                  </a:cubicBezTo>
                  <a:cubicBezTo>
                    <a:pt x="6759" y="2077"/>
                    <a:pt x="8574" y="1066"/>
                    <a:pt x="10126" y="1066"/>
                  </a:cubicBezTo>
                  <a:cubicBezTo>
                    <a:pt x="10242" y="1066"/>
                    <a:pt x="10357" y="1072"/>
                    <a:pt x="10470" y="1084"/>
                  </a:cubicBezTo>
                  <a:cubicBezTo>
                    <a:pt x="10866" y="1126"/>
                    <a:pt x="11242" y="1156"/>
                    <a:pt x="11582" y="1156"/>
                  </a:cubicBezTo>
                  <a:cubicBezTo>
                    <a:pt x="12559" y="1156"/>
                    <a:pt x="13241" y="909"/>
                    <a:pt x="13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8"/>
            <p:cNvSpPr/>
            <p:nvPr/>
          </p:nvSpPr>
          <p:spPr>
            <a:xfrm>
              <a:off x="3785925" y="5262825"/>
              <a:ext cx="337200" cy="66075"/>
            </a:xfrm>
            <a:custGeom>
              <a:avLst/>
              <a:gdLst/>
              <a:ahLst/>
              <a:cxnLst/>
              <a:rect l="l" t="t" r="r" b="b"/>
              <a:pathLst>
                <a:path w="13488" h="2643" extrusionOk="0">
                  <a:moveTo>
                    <a:pt x="12826" y="682"/>
                  </a:moveTo>
                  <a:lnTo>
                    <a:pt x="12826" y="682"/>
                  </a:lnTo>
                  <a:cubicBezTo>
                    <a:pt x="12789" y="758"/>
                    <a:pt x="12737" y="826"/>
                    <a:pt x="12674" y="881"/>
                  </a:cubicBezTo>
                  <a:cubicBezTo>
                    <a:pt x="12434" y="1089"/>
                    <a:pt x="12011" y="1157"/>
                    <a:pt x="11512" y="1157"/>
                  </a:cubicBezTo>
                  <a:cubicBezTo>
                    <a:pt x="11175" y="1157"/>
                    <a:pt x="10802" y="1126"/>
                    <a:pt x="10427" y="1085"/>
                  </a:cubicBezTo>
                  <a:cubicBezTo>
                    <a:pt x="10305" y="1072"/>
                    <a:pt x="10180" y="1066"/>
                    <a:pt x="10055" y="1066"/>
                  </a:cubicBezTo>
                  <a:cubicBezTo>
                    <a:pt x="9299" y="1066"/>
                    <a:pt x="8498" y="1289"/>
                    <a:pt x="7658" y="1523"/>
                  </a:cubicBezTo>
                  <a:cubicBezTo>
                    <a:pt x="6687" y="1794"/>
                    <a:pt x="5690" y="2077"/>
                    <a:pt x="4596" y="2077"/>
                  </a:cubicBezTo>
                  <a:cubicBezTo>
                    <a:pt x="4534" y="2077"/>
                    <a:pt x="4472" y="2076"/>
                    <a:pt x="4410" y="2074"/>
                  </a:cubicBezTo>
                  <a:cubicBezTo>
                    <a:pt x="2861" y="2034"/>
                    <a:pt x="1271" y="1572"/>
                    <a:pt x="762" y="1038"/>
                  </a:cubicBezTo>
                  <a:lnTo>
                    <a:pt x="762" y="1038"/>
                  </a:lnTo>
                  <a:cubicBezTo>
                    <a:pt x="1783" y="1554"/>
                    <a:pt x="2892" y="1810"/>
                    <a:pt x="4111" y="1810"/>
                  </a:cubicBezTo>
                  <a:cubicBezTo>
                    <a:pt x="4729" y="1810"/>
                    <a:pt x="5376" y="1744"/>
                    <a:pt x="6054" y="1613"/>
                  </a:cubicBezTo>
                  <a:cubicBezTo>
                    <a:pt x="8256" y="1183"/>
                    <a:pt x="9357" y="995"/>
                    <a:pt x="11400" y="871"/>
                  </a:cubicBezTo>
                  <a:cubicBezTo>
                    <a:pt x="11946" y="839"/>
                    <a:pt x="12423" y="775"/>
                    <a:pt x="12826" y="682"/>
                  </a:cubicBezTo>
                  <a:close/>
                  <a:moveTo>
                    <a:pt x="13201" y="1"/>
                  </a:moveTo>
                  <a:cubicBezTo>
                    <a:pt x="13170" y="1"/>
                    <a:pt x="13139" y="6"/>
                    <a:pt x="13109" y="16"/>
                  </a:cubicBezTo>
                  <a:cubicBezTo>
                    <a:pt x="12676" y="165"/>
                    <a:pt x="12089" y="262"/>
                    <a:pt x="11368" y="306"/>
                  </a:cubicBezTo>
                  <a:cubicBezTo>
                    <a:pt x="9290" y="432"/>
                    <a:pt x="8176" y="621"/>
                    <a:pt x="5947" y="1056"/>
                  </a:cubicBezTo>
                  <a:cubicBezTo>
                    <a:pt x="5307" y="1181"/>
                    <a:pt x="4698" y="1243"/>
                    <a:pt x="4116" y="1243"/>
                  </a:cubicBezTo>
                  <a:cubicBezTo>
                    <a:pt x="2788" y="1243"/>
                    <a:pt x="1605" y="917"/>
                    <a:pt x="534" y="260"/>
                  </a:cubicBezTo>
                  <a:cubicBezTo>
                    <a:pt x="488" y="234"/>
                    <a:pt x="436" y="220"/>
                    <a:pt x="384" y="220"/>
                  </a:cubicBezTo>
                  <a:cubicBezTo>
                    <a:pt x="357" y="220"/>
                    <a:pt x="331" y="224"/>
                    <a:pt x="304" y="231"/>
                  </a:cubicBezTo>
                  <a:cubicBezTo>
                    <a:pt x="227" y="254"/>
                    <a:pt x="164" y="309"/>
                    <a:pt x="129" y="382"/>
                  </a:cubicBezTo>
                  <a:cubicBezTo>
                    <a:pt x="0" y="656"/>
                    <a:pt x="19" y="943"/>
                    <a:pt x="184" y="1209"/>
                  </a:cubicBezTo>
                  <a:cubicBezTo>
                    <a:pt x="722" y="2082"/>
                    <a:pt x="2754" y="2598"/>
                    <a:pt x="4395" y="2641"/>
                  </a:cubicBezTo>
                  <a:cubicBezTo>
                    <a:pt x="4454" y="2643"/>
                    <a:pt x="4512" y="2643"/>
                    <a:pt x="4570" y="2643"/>
                  </a:cubicBezTo>
                  <a:cubicBezTo>
                    <a:pt x="5750" y="2643"/>
                    <a:pt x="6843" y="2339"/>
                    <a:pt x="7812" y="2069"/>
                  </a:cubicBezTo>
                  <a:cubicBezTo>
                    <a:pt x="8616" y="1845"/>
                    <a:pt x="9384" y="1633"/>
                    <a:pt x="10065" y="1633"/>
                  </a:cubicBezTo>
                  <a:cubicBezTo>
                    <a:pt x="10168" y="1633"/>
                    <a:pt x="10269" y="1638"/>
                    <a:pt x="10368" y="1648"/>
                  </a:cubicBezTo>
                  <a:cubicBezTo>
                    <a:pt x="10783" y="1693"/>
                    <a:pt x="11164" y="1721"/>
                    <a:pt x="11507" y="1721"/>
                  </a:cubicBezTo>
                  <a:cubicBezTo>
                    <a:pt x="12172" y="1721"/>
                    <a:pt x="12693" y="1614"/>
                    <a:pt x="13045" y="1308"/>
                  </a:cubicBezTo>
                  <a:cubicBezTo>
                    <a:pt x="13321" y="1070"/>
                    <a:pt x="13469" y="728"/>
                    <a:pt x="13484" y="293"/>
                  </a:cubicBezTo>
                  <a:cubicBezTo>
                    <a:pt x="13487" y="201"/>
                    <a:pt x="13445" y="112"/>
                    <a:pt x="13370" y="56"/>
                  </a:cubicBezTo>
                  <a:cubicBezTo>
                    <a:pt x="13320" y="20"/>
                    <a:pt x="13261" y="1"/>
                    <a:pt x="13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8"/>
            <p:cNvSpPr/>
            <p:nvPr/>
          </p:nvSpPr>
          <p:spPr>
            <a:xfrm>
              <a:off x="3801575" y="3619975"/>
              <a:ext cx="1281850" cy="1582825"/>
            </a:xfrm>
            <a:custGeom>
              <a:avLst/>
              <a:gdLst/>
              <a:ahLst/>
              <a:cxnLst/>
              <a:rect l="l" t="t" r="r" b="b"/>
              <a:pathLst>
                <a:path w="51274" h="63313" extrusionOk="0">
                  <a:moveTo>
                    <a:pt x="34102" y="1"/>
                  </a:moveTo>
                  <a:cubicBezTo>
                    <a:pt x="33263" y="1"/>
                    <a:pt x="31774" y="467"/>
                    <a:pt x="28977" y="1002"/>
                  </a:cubicBezTo>
                  <a:cubicBezTo>
                    <a:pt x="27658" y="1255"/>
                    <a:pt x="25894" y="1347"/>
                    <a:pt x="24027" y="1347"/>
                  </a:cubicBezTo>
                  <a:cubicBezTo>
                    <a:pt x="19049" y="1347"/>
                    <a:pt x="13334" y="694"/>
                    <a:pt x="13334" y="694"/>
                  </a:cubicBezTo>
                  <a:lnTo>
                    <a:pt x="12407" y="3061"/>
                  </a:lnTo>
                  <a:cubicBezTo>
                    <a:pt x="12407" y="3061"/>
                    <a:pt x="983" y="31355"/>
                    <a:pt x="491" y="32381"/>
                  </a:cubicBezTo>
                  <a:cubicBezTo>
                    <a:pt x="0" y="33406"/>
                    <a:pt x="5959" y="62187"/>
                    <a:pt x="6728" y="62848"/>
                  </a:cubicBezTo>
                  <a:cubicBezTo>
                    <a:pt x="7117" y="63182"/>
                    <a:pt x="7572" y="63312"/>
                    <a:pt x="8093" y="63312"/>
                  </a:cubicBezTo>
                  <a:cubicBezTo>
                    <a:pt x="8603" y="63312"/>
                    <a:pt x="9176" y="63188"/>
                    <a:pt x="9813" y="63008"/>
                  </a:cubicBezTo>
                  <a:cubicBezTo>
                    <a:pt x="11106" y="62645"/>
                    <a:pt x="10948" y="61738"/>
                    <a:pt x="10948" y="61738"/>
                  </a:cubicBezTo>
                  <a:lnTo>
                    <a:pt x="8983" y="35464"/>
                  </a:lnTo>
                  <a:lnTo>
                    <a:pt x="20292" y="13848"/>
                  </a:lnTo>
                  <a:lnTo>
                    <a:pt x="22968" y="14363"/>
                  </a:lnTo>
                  <a:cubicBezTo>
                    <a:pt x="22968" y="14363"/>
                    <a:pt x="25748" y="35236"/>
                    <a:pt x="27807" y="38632"/>
                  </a:cubicBezTo>
                  <a:cubicBezTo>
                    <a:pt x="29865" y="42029"/>
                    <a:pt x="47465" y="58290"/>
                    <a:pt x="47980" y="58702"/>
                  </a:cubicBezTo>
                  <a:cubicBezTo>
                    <a:pt x="48151" y="58840"/>
                    <a:pt x="48368" y="58885"/>
                    <a:pt x="48582" y="58885"/>
                  </a:cubicBezTo>
                  <a:cubicBezTo>
                    <a:pt x="49008" y="58885"/>
                    <a:pt x="49420" y="58702"/>
                    <a:pt x="49420" y="58702"/>
                  </a:cubicBezTo>
                  <a:cubicBezTo>
                    <a:pt x="51273" y="58187"/>
                    <a:pt x="51067" y="56644"/>
                    <a:pt x="51067" y="56644"/>
                  </a:cubicBezTo>
                  <a:cubicBezTo>
                    <a:pt x="51067" y="56644"/>
                    <a:pt x="45200" y="47999"/>
                    <a:pt x="42525" y="43675"/>
                  </a:cubicBezTo>
                  <a:cubicBezTo>
                    <a:pt x="39849" y="39353"/>
                    <a:pt x="37172" y="37397"/>
                    <a:pt x="37172" y="37397"/>
                  </a:cubicBezTo>
                  <a:cubicBezTo>
                    <a:pt x="37172" y="37397"/>
                    <a:pt x="35404" y="25464"/>
                    <a:pt x="34683" y="21449"/>
                  </a:cubicBezTo>
                  <a:cubicBezTo>
                    <a:pt x="33963" y="17435"/>
                    <a:pt x="35153" y="900"/>
                    <a:pt x="35153" y="900"/>
                  </a:cubicBezTo>
                  <a:cubicBezTo>
                    <a:pt x="34979" y="249"/>
                    <a:pt x="34714" y="1"/>
                    <a:pt x="341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8"/>
            <p:cNvSpPr/>
            <p:nvPr/>
          </p:nvSpPr>
          <p:spPr>
            <a:xfrm>
              <a:off x="3793375" y="3613100"/>
              <a:ext cx="1297275" cy="1596750"/>
            </a:xfrm>
            <a:custGeom>
              <a:avLst/>
              <a:gdLst/>
              <a:ahLst/>
              <a:cxnLst/>
              <a:rect l="l" t="t" r="r" b="b"/>
              <a:pathLst>
                <a:path w="51891" h="63870" extrusionOk="0">
                  <a:moveTo>
                    <a:pt x="34445" y="559"/>
                  </a:moveTo>
                  <a:cubicBezTo>
                    <a:pt x="34947" y="559"/>
                    <a:pt x="35073" y="761"/>
                    <a:pt x="35195" y="1203"/>
                  </a:cubicBezTo>
                  <a:cubicBezTo>
                    <a:pt x="35111" y="2373"/>
                    <a:pt x="34026" y="17839"/>
                    <a:pt x="34732" y="21774"/>
                  </a:cubicBezTo>
                  <a:cubicBezTo>
                    <a:pt x="35444" y="25737"/>
                    <a:pt x="37203" y="37594"/>
                    <a:pt x="37221" y="37714"/>
                  </a:cubicBezTo>
                  <a:cubicBezTo>
                    <a:pt x="37232" y="37789"/>
                    <a:pt x="37272" y="37856"/>
                    <a:pt x="37334" y="37901"/>
                  </a:cubicBezTo>
                  <a:cubicBezTo>
                    <a:pt x="37360" y="37919"/>
                    <a:pt x="39996" y="39872"/>
                    <a:pt x="42612" y="44100"/>
                  </a:cubicBezTo>
                  <a:cubicBezTo>
                    <a:pt x="45141" y="48185"/>
                    <a:pt x="50583" y="56225"/>
                    <a:pt x="51119" y="57015"/>
                  </a:cubicBezTo>
                  <a:cubicBezTo>
                    <a:pt x="51128" y="57281"/>
                    <a:pt x="51072" y="58316"/>
                    <a:pt x="49634" y="58719"/>
                  </a:cubicBezTo>
                  <a:cubicBezTo>
                    <a:pt x="49506" y="58776"/>
                    <a:pt x="49196" y="58877"/>
                    <a:pt x="48909" y="58877"/>
                  </a:cubicBezTo>
                  <a:cubicBezTo>
                    <a:pt x="48749" y="58877"/>
                    <a:pt x="48595" y="58845"/>
                    <a:pt x="48484" y="58757"/>
                  </a:cubicBezTo>
                  <a:cubicBezTo>
                    <a:pt x="48330" y="58632"/>
                    <a:pt x="30454" y="42188"/>
                    <a:pt x="28377" y="38761"/>
                  </a:cubicBezTo>
                  <a:cubicBezTo>
                    <a:pt x="26373" y="35453"/>
                    <a:pt x="23603" y="14809"/>
                    <a:pt x="23576" y="14600"/>
                  </a:cubicBezTo>
                  <a:cubicBezTo>
                    <a:pt x="23560" y="14480"/>
                    <a:pt x="23469" y="14383"/>
                    <a:pt x="23349" y="14360"/>
                  </a:cubicBezTo>
                  <a:lnTo>
                    <a:pt x="20673" y="13846"/>
                  </a:lnTo>
                  <a:cubicBezTo>
                    <a:pt x="20656" y="13843"/>
                    <a:pt x="20638" y="13841"/>
                    <a:pt x="20621" y="13841"/>
                  </a:cubicBezTo>
                  <a:cubicBezTo>
                    <a:pt x="20517" y="13841"/>
                    <a:pt x="20419" y="13899"/>
                    <a:pt x="20369" y="13993"/>
                  </a:cubicBezTo>
                  <a:lnTo>
                    <a:pt x="9061" y="35608"/>
                  </a:lnTo>
                  <a:cubicBezTo>
                    <a:pt x="9036" y="35654"/>
                    <a:pt x="9025" y="35707"/>
                    <a:pt x="9030" y="35759"/>
                  </a:cubicBezTo>
                  <a:lnTo>
                    <a:pt x="10998" y="62061"/>
                  </a:lnTo>
                  <a:cubicBezTo>
                    <a:pt x="10999" y="62068"/>
                    <a:pt x="11099" y="62720"/>
                    <a:pt x="10064" y="63012"/>
                  </a:cubicBezTo>
                  <a:cubicBezTo>
                    <a:pt x="9427" y="63191"/>
                    <a:pt x="8879" y="63307"/>
                    <a:pt x="8410" y="63307"/>
                  </a:cubicBezTo>
                  <a:cubicBezTo>
                    <a:pt x="7955" y="63307"/>
                    <a:pt x="7574" y="63198"/>
                    <a:pt x="7261" y="62930"/>
                  </a:cubicBezTo>
                  <a:cubicBezTo>
                    <a:pt x="6405" y="61732"/>
                    <a:pt x="745" y="34099"/>
                    <a:pt x="1075" y="32778"/>
                  </a:cubicBezTo>
                  <a:cubicBezTo>
                    <a:pt x="1564" y="31757"/>
                    <a:pt x="12530" y="4598"/>
                    <a:pt x="12999" y="3440"/>
                  </a:cubicBezTo>
                  <a:lnTo>
                    <a:pt x="13845" y="1274"/>
                  </a:lnTo>
                  <a:cubicBezTo>
                    <a:pt x="14960" y="1396"/>
                    <a:pt x="19912" y="1908"/>
                    <a:pt x="24327" y="1908"/>
                  </a:cubicBezTo>
                  <a:cubicBezTo>
                    <a:pt x="26217" y="1908"/>
                    <a:pt x="28008" y="1814"/>
                    <a:pt x="29358" y="1556"/>
                  </a:cubicBezTo>
                  <a:cubicBezTo>
                    <a:pt x="30516" y="1335"/>
                    <a:pt x="31453" y="1123"/>
                    <a:pt x="32206" y="955"/>
                  </a:cubicBezTo>
                  <a:cubicBezTo>
                    <a:pt x="33353" y="698"/>
                    <a:pt x="34028" y="559"/>
                    <a:pt x="34445" y="559"/>
                  </a:cubicBezTo>
                  <a:close/>
                  <a:moveTo>
                    <a:pt x="34433" y="0"/>
                  </a:moveTo>
                  <a:cubicBezTo>
                    <a:pt x="33878" y="0"/>
                    <a:pt x="33122" y="170"/>
                    <a:pt x="32082" y="404"/>
                  </a:cubicBezTo>
                  <a:cubicBezTo>
                    <a:pt x="31333" y="572"/>
                    <a:pt x="30402" y="782"/>
                    <a:pt x="29253" y="1001"/>
                  </a:cubicBezTo>
                  <a:cubicBezTo>
                    <a:pt x="27960" y="1249"/>
                    <a:pt x="26222" y="1339"/>
                    <a:pt x="24376" y="1339"/>
                  </a:cubicBezTo>
                  <a:cubicBezTo>
                    <a:pt x="19457" y="1339"/>
                    <a:pt x="13772" y="699"/>
                    <a:pt x="13693" y="688"/>
                  </a:cubicBezTo>
                  <a:cubicBezTo>
                    <a:pt x="13683" y="687"/>
                    <a:pt x="13672" y="687"/>
                    <a:pt x="13662" y="687"/>
                  </a:cubicBezTo>
                  <a:cubicBezTo>
                    <a:pt x="13547" y="687"/>
                    <a:pt x="13441" y="757"/>
                    <a:pt x="13398" y="867"/>
                  </a:cubicBezTo>
                  <a:lnTo>
                    <a:pt x="12473" y="3230"/>
                  </a:lnTo>
                  <a:cubicBezTo>
                    <a:pt x="12359" y="3513"/>
                    <a:pt x="1047" y="31528"/>
                    <a:pt x="565" y="32535"/>
                  </a:cubicBezTo>
                  <a:cubicBezTo>
                    <a:pt x="1" y="33711"/>
                    <a:pt x="5896" y="62498"/>
                    <a:pt x="6872" y="63338"/>
                  </a:cubicBezTo>
                  <a:cubicBezTo>
                    <a:pt x="7331" y="63732"/>
                    <a:pt x="7871" y="63869"/>
                    <a:pt x="8435" y="63869"/>
                  </a:cubicBezTo>
                  <a:cubicBezTo>
                    <a:pt x="9025" y="63869"/>
                    <a:pt x="9643" y="63719"/>
                    <a:pt x="10219" y="63556"/>
                  </a:cubicBezTo>
                  <a:cubicBezTo>
                    <a:pt x="11434" y="63214"/>
                    <a:pt x="11625" y="62366"/>
                    <a:pt x="11559" y="61992"/>
                  </a:cubicBezTo>
                  <a:lnTo>
                    <a:pt x="9599" y="35799"/>
                  </a:lnTo>
                  <a:lnTo>
                    <a:pt x="20772" y="14442"/>
                  </a:lnTo>
                  <a:lnTo>
                    <a:pt x="23043" y="14877"/>
                  </a:lnTo>
                  <a:cubicBezTo>
                    <a:pt x="23350" y="17164"/>
                    <a:pt x="25913" y="35788"/>
                    <a:pt x="27892" y="39055"/>
                  </a:cubicBezTo>
                  <a:cubicBezTo>
                    <a:pt x="29967" y="42477"/>
                    <a:pt x="47338" y="58564"/>
                    <a:pt x="48131" y="59199"/>
                  </a:cubicBezTo>
                  <a:cubicBezTo>
                    <a:pt x="48364" y="59385"/>
                    <a:pt x="48647" y="59445"/>
                    <a:pt x="48914" y="59445"/>
                  </a:cubicBezTo>
                  <a:cubicBezTo>
                    <a:pt x="49369" y="59445"/>
                    <a:pt x="49779" y="59272"/>
                    <a:pt x="49824" y="59250"/>
                  </a:cubicBezTo>
                  <a:cubicBezTo>
                    <a:pt x="51890" y="58676"/>
                    <a:pt x="51678" y="56900"/>
                    <a:pt x="51675" y="56882"/>
                  </a:cubicBezTo>
                  <a:cubicBezTo>
                    <a:pt x="51670" y="56838"/>
                    <a:pt x="51653" y="56797"/>
                    <a:pt x="51629" y="56761"/>
                  </a:cubicBezTo>
                  <a:cubicBezTo>
                    <a:pt x="51571" y="56674"/>
                    <a:pt x="45735" y="48070"/>
                    <a:pt x="43093" y="43802"/>
                  </a:cubicBezTo>
                  <a:cubicBezTo>
                    <a:pt x="40669" y="39887"/>
                    <a:pt x="38274" y="37914"/>
                    <a:pt x="37763" y="37517"/>
                  </a:cubicBezTo>
                  <a:cubicBezTo>
                    <a:pt x="37580" y="36282"/>
                    <a:pt x="35964" y="25437"/>
                    <a:pt x="35289" y="21675"/>
                  </a:cubicBezTo>
                  <a:cubicBezTo>
                    <a:pt x="34583" y="17741"/>
                    <a:pt x="35751" y="1361"/>
                    <a:pt x="35763" y="1197"/>
                  </a:cubicBezTo>
                  <a:cubicBezTo>
                    <a:pt x="35765" y="1165"/>
                    <a:pt x="35762" y="1134"/>
                    <a:pt x="35755" y="1103"/>
                  </a:cubicBezTo>
                  <a:cubicBezTo>
                    <a:pt x="35537" y="289"/>
                    <a:pt x="35156" y="0"/>
                    <a:pt x="344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8"/>
            <p:cNvSpPr/>
            <p:nvPr/>
          </p:nvSpPr>
          <p:spPr>
            <a:xfrm>
              <a:off x="4154275" y="3915350"/>
              <a:ext cx="162100" cy="57925"/>
            </a:xfrm>
            <a:custGeom>
              <a:avLst/>
              <a:gdLst/>
              <a:ahLst/>
              <a:cxnLst/>
              <a:rect l="l" t="t" r="r" b="b"/>
              <a:pathLst>
                <a:path w="6484" h="2317" extrusionOk="0">
                  <a:moveTo>
                    <a:pt x="317" y="1"/>
                  </a:moveTo>
                  <a:cubicBezTo>
                    <a:pt x="195" y="1"/>
                    <a:pt x="82" y="81"/>
                    <a:pt x="45" y="203"/>
                  </a:cubicBezTo>
                  <a:cubicBezTo>
                    <a:pt x="1" y="353"/>
                    <a:pt x="87" y="510"/>
                    <a:pt x="237" y="555"/>
                  </a:cubicBezTo>
                  <a:lnTo>
                    <a:pt x="6102" y="2305"/>
                  </a:lnTo>
                  <a:cubicBezTo>
                    <a:pt x="6128" y="2312"/>
                    <a:pt x="6156" y="2317"/>
                    <a:pt x="6184" y="2317"/>
                  </a:cubicBezTo>
                  <a:cubicBezTo>
                    <a:pt x="6324" y="2317"/>
                    <a:pt x="6444" y="2214"/>
                    <a:pt x="6463" y="2074"/>
                  </a:cubicBezTo>
                  <a:cubicBezTo>
                    <a:pt x="6484" y="1935"/>
                    <a:pt x="6399" y="1803"/>
                    <a:pt x="6264" y="1762"/>
                  </a:cubicBezTo>
                  <a:lnTo>
                    <a:pt x="397" y="13"/>
                  </a:lnTo>
                  <a:cubicBezTo>
                    <a:pt x="371" y="5"/>
                    <a:pt x="343" y="1"/>
                    <a:pt x="3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8"/>
            <p:cNvSpPr/>
            <p:nvPr/>
          </p:nvSpPr>
          <p:spPr>
            <a:xfrm>
              <a:off x="4085250" y="3943675"/>
              <a:ext cx="215475" cy="37325"/>
            </a:xfrm>
            <a:custGeom>
              <a:avLst/>
              <a:gdLst/>
              <a:ahLst/>
              <a:cxnLst/>
              <a:rect l="l" t="t" r="r" b="b"/>
              <a:pathLst>
                <a:path w="8619" h="1493" extrusionOk="0">
                  <a:moveTo>
                    <a:pt x="303" y="1"/>
                  </a:moveTo>
                  <a:cubicBezTo>
                    <a:pt x="163" y="1"/>
                    <a:pt x="35" y="105"/>
                    <a:pt x="17" y="250"/>
                  </a:cubicBezTo>
                  <a:cubicBezTo>
                    <a:pt x="0" y="406"/>
                    <a:pt x="111" y="546"/>
                    <a:pt x="266" y="564"/>
                  </a:cubicBezTo>
                  <a:lnTo>
                    <a:pt x="8294" y="1490"/>
                  </a:lnTo>
                  <a:cubicBezTo>
                    <a:pt x="8305" y="1492"/>
                    <a:pt x="8317" y="1492"/>
                    <a:pt x="8328" y="1492"/>
                  </a:cubicBezTo>
                  <a:cubicBezTo>
                    <a:pt x="8478" y="1492"/>
                    <a:pt x="8601" y="1375"/>
                    <a:pt x="8610" y="1225"/>
                  </a:cubicBezTo>
                  <a:cubicBezTo>
                    <a:pt x="8619" y="1075"/>
                    <a:pt x="8509" y="945"/>
                    <a:pt x="8359" y="928"/>
                  </a:cubicBezTo>
                  <a:lnTo>
                    <a:pt x="332" y="2"/>
                  </a:lnTo>
                  <a:cubicBezTo>
                    <a:pt x="322" y="1"/>
                    <a:pt x="313" y="1"/>
                    <a:pt x="3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8"/>
            <p:cNvSpPr/>
            <p:nvPr/>
          </p:nvSpPr>
          <p:spPr>
            <a:xfrm>
              <a:off x="4575950" y="3715975"/>
              <a:ext cx="66600" cy="129525"/>
            </a:xfrm>
            <a:custGeom>
              <a:avLst/>
              <a:gdLst/>
              <a:ahLst/>
              <a:cxnLst/>
              <a:rect l="l" t="t" r="r" b="b"/>
              <a:pathLst>
                <a:path w="2664" h="5181" extrusionOk="0">
                  <a:moveTo>
                    <a:pt x="2327" y="1"/>
                  </a:moveTo>
                  <a:cubicBezTo>
                    <a:pt x="2276" y="1"/>
                    <a:pt x="2225" y="14"/>
                    <a:pt x="2179" y="43"/>
                  </a:cubicBezTo>
                  <a:cubicBezTo>
                    <a:pt x="2090" y="99"/>
                    <a:pt x="1" y="1449"/>
                    <a:pt x="132" y="3013"/>
                  </a:cubicBezTo>
                  <a:cubicBezTo>
                    <a:pt x="204" y="3873"/>
                    <a:pt x="917" y="4594"/>
                    <a:pt x="2248" y="5158"/>
                  </a:cubicBezTo>
                  <a:cubicBezTo>
                    <a:pt x="2283" y="5173"/>
                    <a:pt x="2321" y="5180"/>
                    <a:pt x="2359" y="5180"/>
                  </a:cubicBezTo>
                  <a:cubicBezTo>
                    <a:pt x="2360" y="5180"/>
                    <a:pt x="2361" y="5180"/>
                    <a:pt x="2362" y="5180"/>
                  </a:cubicBezTo>
                  <a:cubicBezTo>
                    <a:pt x="2494" y="5180"/>
                    <a:pt x="2609" y="5085"/>
                    <a:pt x="2636" y="4954"/>
                  </a:cubicBezTo>
                  <a:cubicBezTo>
                    <a:pt x="2664" y="4823"/>
                    <a:pt x="2593" y="4690"/>
                    <a:pt x="2469" y="4637"/>
                  </a:cubicBezTo>
                  <a:cubicBezTo>
                    <a:pt x="1346" y="4162"/>
                    <a:pt x="750" y="3600"/>
                    <a:pt x="696" y="2966"/>
                  </a:cubicBezTo>
                  <a:cubicBezTo>
                    <a:pt x="593" y="1742"/>
                    <a:pt x="2464" y="531"/>
                    <a:pt x="2482" y="520"/>
                  </a:cubicBezTo>
                  <a:cubicBezTo>
                    <a:pt x="2611" y="434"/>
                    <a:pt x="2648" y="262"/>
                    <a:pt x="2565" y="132"/>
                  </a:cubicBezTo>
                  <a:cubicBezTo>
                    <a:pt x="2511" y="47"/>
                    <a:pt x="2420" y="1"/>
                    <a:pt x="23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8"/>
            <p:cNvSpPr/>
            <p:nvPr/>
          </p:nvSpPr>
          <p:spPr>
            <a:xfrm>
              <a:off x="4257700" y="3744100"/>
              <a:ext cx="76975" cy="175650"/>
            </a:xfrm>
            <a:custGeom>
              <a:avLst/>
              <a:gdLst/>
              <a:ahLst/>
              <a:cxnLst/>
              <a:rect l="l" t="t" r="r" b="b"/>
              <a:pathLst>
                <a:path w="3079" h="7026" extrusionOk="0">
                  <a:moveTo>
                    <a:pt x="2766" y="1"/>
                  </a:moveTo>
                  <a:cubicBezTo>
                    <a:pt x="2639" y="1"/>
                    <a:pt x="2523" y="86"/>
                    <a:pt x="2491" y="215"/>
                  </a:cubicBezTo>
                  <a:lnTo>
                    <a:pt x="1843" y="2812"/>
                  </a:lnTo>
                  <a:lnTo>
                    <a:pt x="114" y="4538"/>
                  </a:lnTo>
                  <a:cubicBezTo>
                    <a:pt x="0" y="4653"/>
                    <a:pt x="5" y="4840"/>
                    <a:pt x="125" y="4949"/>
                  </a:cubicBezTo>
                  <a:lnTo>
                    <a:pt x="2352" y="6953"/>
                  </a:lnTo>
                  <a:cubicBezTo>
                    <a:pt x="2405" y="7000"/>
                    <a:pt x="2472" y="7026"/>
                    <a:pt x="2543" y="7026"/>
                  </a:cubicBezTo>
                  <a:lnTo>
                    <a:pt x="2543" y="7025"/>
                  </a:lnTo>
                  <a:cubicBezTo>
                    <a:pt x="2543" y="7025"/>
                    <a:pt x="2543" y="7025"/>
                    <a:pt x="2544" y="7025"/>
                  </a:cubicBezTo>
                  <a:cubicBezTo>
                    <a:pt x="2803" y="7025"/>
                    <a:pt x="2925" y="6705"/>
                    <a:pt x="2732" y="6531"/>
                  </a:cubicBezTo>
                  <a:lnTo>
                    <a:pt x="726" y="4727"/>
                  </a:lnTo>
                  <a:lnTo>
                    <a:pt x="2297" y="3156"/>
                  </a:lnTo>
                  <a:cubicBezTo>
                    <a:pt x="2333" y="3119"/>
                    <a:pt x="2359" y="3074"/>
                    <a:pt x="2372" y="3025"/>
                  </a:cubicBezTo>
                  <a:lnTo>
                    <a:pt x="3040" y="352"/>
                  </a:lnTo>
                  <a:cubicBezTo>
                    <a:pt x="3078" y="200"/>
                    <a:pt x="2986" y="47"/>
                    <a:pt x="2834" y="9"/>
                  </a:cubicBezTo>
                  <a:cubicBezTo>
                    <a:pt x="2811" y="3"/>
                    <a:pt x="2788" y="1"/>
                    <a:pt x="27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8"/>
            <p:cNvSpPr/>
            <p:nvPr/>
          </p:nvSpPr>
          <p:spPr>
            <a:xfrm>
              <a:off x="4127225" y="2778000"/>
              <a:ext cx="886950" cy="960325"/>
            </a:xfrm>
            <a:custGeom>
              <a:avLst/>
              <a:gdLst/>
              <a:ahLst/>
              <a:cxnLst/>
              <a:rect l="l" t="t" r="r" b="b"/>
              <a:pathLst>
                <a:path w="35478" h="38413" extrusionOk="0">
                  <a:moveTo>
                    <a:pt x="11437" y="0"/>
                  </a:moveTo>
                  <a:cubicBezTo>
                    <a:pt x="11020" y="0"/>
                    <a:pt x="10641" y="2"/>
                    <a:pt x="10311" y="6"/>
                  </a:cubicBezTo>
                  <a:lnTo>
                    <a:pt x="4940" y="17151"/>
                  </a:lnTo>
                  <a:cubicBezTo>
                    <a:pt x="4940" y="17151"/>
                    <a:pt x="0" y="34237"/>
                    <a:pt x="206" y="34957"/>
                  </a:cubicBezTo>
                  <a:cubicBezTo>
                    <a:pt x="412" y="35677"/>
                    <a:pt x="3911" y="37325"/>
                    <a:pt x="11733" y="38251"/>
                  </a:cubicBezTo>
                  <a:cubicBezTo>
                    <a:pt x="12679" y="38363"/>
                    <a:pt x="13559" y="38413"/>
                    <a:pt x="14376" y="38413"/>
                  </a:cubicBezTo>
                  <a:cubicBezTo>
                    <a:pt x="20307" y="38413"/>
                    <a:pt x="22873" y="35759"/>
                    <a:pt x="23055" y="34854"/>
                  </a:cubicBezTo>
                  <a:cubicBezTo>
                    <a:pt x="23260" y="33825"/>
                    <a:pt x="22848" y="32075"/>
                    <a:pt x="22848" y="32075"/>
                  </a:cubicBezTo>
                  <a:lnTo>
                    <a:pt x="25525" y="27341"/>
                  </a:lnTo>
                  <a:lnTo>
                    <a:pt x="34377" y="12785"/>
                  </a:lnTo>
                  <a:cubicBezTo>
                    <a:pt x="35478" y="10973"/>
                    <a:pt x="35073" y="8628"/>
                    <a:pt x="33429" y="7292"/>
                  </a:cubicBezTo>
                  <a:cubicBezTo>
                    <a:pt x="29471" y="4078"/>
                    <a:pt x="24556" y="197"/>
                    <a:pt x="24556" y="197"/>
                  </a:cubicBezTo>
                  <a:cubicBezTo>
                    <a:pt x="24556" y="197"/>
                    <a:pt x="15854" y="0"/>
                    <a:pt x="11437" y="0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8"/>
            <p:cNvSpPr/>
            <p:nvPr/>
          </p:nvSpPr>
          <p:spPr>
            <a:xfrm>
              <a:off x="4120300" y="2770925"/>
              <a:ext cx="901625" cy="974500"/>
            </a:xfrm>
            <a:custGeom>
              <a:avLst/>
              <a:gdLst/>
              <a:ahLst/>
              <a:cxnLst/>
              <a:rect l="l" t="t" r="r" b="b"/>
              <a:pathLst>
                <a:path w="36065" h="38980" extrusionOk="0">
                  <a:moveTo>
                    <a:pt x="11769" y="565"/>
                  </a:moveTo>
                  <a:cubicBezTo>
                    <a:pt x="15915" y="565"/>
                    <a:pt x="23778" y="739"/>
                    <a:pt x="24732" y="760"/>
                  </a:cubicBezTo>
                  <a:cubicBezTo>
                    <a:pt x="25363" y="1259"/>
                    <a:pt x="29880" y="4832"/>
                    <a:pt x="33528" y="7794"/>
                  </a:cubicBezTo>
                  <a:cubicBezTo>
                    <a:pt x="35056" y="9035"/>
                    <a:pt x="35435" y="11238"/>
                    <a:pt x="34412" y="12920"/>
                  </a:cubicBezTo>
                  <a:lnTo>
                    <a:pt x="25556" y="27485"/>
                  </a:lnTo>
                  <a:lnTo>
                    <a:pt x="22879" y="32219"/>
                  </a:lnTo>
                  <a:cubicBezTo>
                    <a:pt x="22844" y="32281"/>
                    <a:pt x="22834" y="32354"/>
                    <a:pt x="22850" y="32423"/>
                  </a:cubicBezTo>
                  <a:cubicBezTo>
                    <a:pt x="22855" y="32440"/>
                    <a:pt x="23246" y="34124"/>
                    <a:pt x="23054" y="35082"/>
                  </a:cubicBezTo>
                  <a:cubicBezTo>
                    <a:pt x="22892" y="35894"/>
                    <a:pt x="20394" y="38413"/>
                    <a:pt x="14649" y="38413"/>
                  </a:cubicBezTo>
                  <a:cubicBezTo>
                    <a:pt x="13845" y="38413"/>
                    <a:pt x="12977" y="38364"/>
                    <a:pt x="12043" y="38253"/>
                  </a:cubicBezTo>
                  <a:cubicBezTo>
                    <a:pt x="3925" y="37291"/>
                    <a:pt x="887" y="35627"/>
                    <a:pt x="759" y="35186"/>
                  </a:cubicBezTo>
                  <a:cubicBezTo>
                    <a:pt x="698" y="34435"/>
                    <a:pt x="3554" y="24205"/>
                    <a:pt x="5487" y="17519"/>
                  </a:cubicBezTo>
                  <a:lnTo>
                    <a:pt x="10797" y="569"/>
                  </a:lnTo>
                  <a:cubicBezTo>
                    <a:pt x="11090" y="566"/>
                    <a:pt x="11416" y="565"/>
                    <a:pt x="11769" y="565"/>
                  </a:cubicBezTo>
                  <a:close/>
                  <a:moveTo>
                    <a:pt x="11620" y="0"/>
                  </a:moveTo>
                  <a:cubicBezTo>
                    <a:pt x="11239" y="0"/>
                    <a:pt x="10891" y="2"/>
                    <a:pt x="10586" y="5"/>
                  </a:cubicBezTo>
                  <a:cubicBezTo>
                    <a:pt x="10463" y="7"/>
                    <a:pt x="10356" y="87"/>
                    <a:pt x="10319" y="204"/>
                  </a:cubicBezTo>
                  <a:lnTo>
                    <a:pt x="4945" y="17356"/>
                  </a:lnTo>
                  <a:cubicBezTo>
                    <a:pt x="3781" y="21383"/>
                    <a:pt x="0" y="34576"/>
                    <a:pt x="212" y="35318"/>
                  </a:cubicBezTo>
                  <a:cubicBezTo>
                    <a:pt x="513" y="36373"/>
                    <a:pt x="4739" y="37959"/>
                    <a:pt x="11977" y="38814"/>
                  </a:cubicBezTo>
                  <a:cubicBezTo>
                    <a:pt x="12936" y="38928"/>
                    <a:pt x="13827" y="38979"/>
                    <a:pt x="14654" y="38979"/>
                  </a:cubicBezTo>
                  <a:cubicBezTo>
                    <a:pt x="20820" y="38979"/>
                    <a:pt x="23419" y="36143"/>
                    <a:pt x="23609" y="35194"/>
                  </a:cubicBezTo>
                  <a:cubicBezTo>
                    <a:pt x="23797" y="34257"/>
                    <a:pt x="23514" y="32812"/>
                    <a:pt x="23426" y="32404"/>
                  </a:cubicBezTo>
                  <a:lnTo>
                    <a:pt x="26044" y="27770"/>
                  </a:lnTo>
                  <a:lnTo>
                    <a:pt x="34895" y="13215"/>
                  </a:lnTo>
                  <a:cubicBezTo>
                    <a:pt x="36064" y="11292"/>
                    <a:pt x="35631" y="8773"/>
                    <a:pt x="33884" y="7356"/>
                  </a:cubicBezTo>
                  <a:cubicBezTo>
                    <a:pt x="29970" y="4178"/>
                    <a:pt x="25058" y="296"/>
                    <a:pt x="25008" y="257"/>
                  </a:cubicBezTo>
                  <a:cubicBezTo>
                    <a:pt x="24960" y="219"/>
                    <a:pt x="24901" y="199"/>
                    <a:pt x="24840" y="197"/>
                  </a:cubicBezTo>
                  <a:cubicBezTo>
                    <a:pt x="24743" y="194"/>
                    <a:pt x="15975" y="0"/>
                    <a:pt x="11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8"/>
            <p:cNvSpPr/>
            <p:nvPr/>
          </p:nvSpPr>
          <p:spPr>
            <a:xfrm>
              <a:off x="4499925" y="2779525"/>
              <a:ext cx="385300" cy="261475"/>
            </a:xfrm>
            <a:custGeom>
              <a:avLst/>
              <a:gdLst/>
              <a:ahLst/>
              <a:cxnLst/>
              <a:rect l="l" t="t" r="r" b="b"/>
              <a:pathLst>
                <a:path w="15412" h="10459" extrusionOk="0">
                  <a:moveTo>
                    <a:pt x="2527" y="0"/>
                  </a:moveTo>
                  <a:cubicBezTo>
                    <a:pt x="1600" y="2115"/>
                    <a:pt x="1" y="6438"/>
                    <a:pt x="1317" y="8577"/>
                  </a:cubicBezTo>
                  <a:cubicBezTo>
                    <a:pt x="1996" y="9680"/>
                    <a:pt x="3321" y="10459"/>
                    <a:pt x="5158" y="10459"/>
                  </a:cubicBezTo>
                  <a:cubicBezTo>
                    <a:pt x="7710" y="10459"/>
                    <a:pt x="11250" y="8955"/>
                    <a:pt x="15411" y="4724"/>
                  </a:cubicBezTo>
                  <a:cubicBezTo>
                    <a:pt x="12381" y="2294"/>
                    <a:pt x="9648" y="136"/>
                    <a:pt x="9648" y="136"/>
                  </a:cubicBezTo>
                  <a:cubicBezTo>
                    <a:pt x="9648" y="136"/>
                    <a:pt x="6189" y="58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8"/>
            <p:cNvSpPr/>
            <p:nvPr/>
          </p:nvSpPr>
          <p:spPr>
            <a:xfrm>
              <a:off x="4492750" y="2772450"/>
              <a:ext cx="400450" cy="275600"/>
            </a:xfrm>
            <a:custGeom>
              <a:avLst/>
              <a:gdLst/>
              <a:ahLst/>
              <a:cxnLst/>
              <a:rect l="l" t="t" r="r" b="b"/>
              <a:pathLst>
                <a:path w="16018" h="11024" extrusionOk="0">
                  <a:moveTo>
                    <a:pt x="2997" y="569"/>
                  </a:moveTo>
                  <a:cubicBezTo>
                    <a:pt x="6234" y="620"/>
                    <a:pt x="9267" y="686"/>
                    <a:pt x="9833" y="699"/>
                  </a:cubicBezTo>
                  <a:cubicBezTo>
                    <a:pt x="10275" y="1049"/>
                    <a:pt x="12636" y="2917"/>
                    <a:pt x="15276" y="5032"/>
                  </a:cubicBezTo>
                  <a:cubicBezTo>
                    <a:pt x="10707" y="9595"/>
                    <a:pt x="7337" y="10459"/>
                    <a:pt x="5437" y="10459"/>
                  </a:cubicBezTo>
                  <a:cubicBezTo>
                    <a:pt x="5199" y="10459"/>
                    <a:pt x="4984" y="10445"/>
                    <a:pt x="4793" y="10424"/>
                  </a:cubicBezTo>
                  <a:cubicBezTo>
                    <a:pt x="3480" y="10275"/>
                    <a:pt x="2432" y="9667"/>
                    <a:pt x="1844" y="8712"/>
                  </a:cubicBezTo>
                  <a:cubicBezTo>
                    <a:pt x="611" y="6706"/>
                    <a:pt x="2178" y="2475"/>
                    <a:pt x="2997" y="569"/>
                  </a:cubicBezTo>
                  <a:close/>
                  <a:moveTo>
                    <a:pt x="2818" y="1"/>
                  </a:moveTo>
                  <a:cubicBezTo>
                    <a:pt x="2720" y="5"/>
                    <a:pt x="2601" y="65"/>
                    <a:pt x="2554" y="169"/>
                  </a:cubicBezTo>
                  <a:cubicBezTo>
                    <a:pt x="1525" y="2520"/>
                    <a:pt x="1" y="6795"/>
                    <a:pt x="1363" y="9008"/>
                  </a:cubicBezTo>
                  <a:cubicBezTo>
                    <a:pt x="2044" y="10114"/>
                    <a:pt x="3240" y="10817"/>
                    <a:pt x="4730" y="10986"/>
                  </a:cubicBezTo>
                  <a:cubicBezTo>
                    <a:pt x="4962" y="11012"/>
                    <a:pt x="5196" y="11024"/>
                    <a:pt x="5430" y="11024"/>
                  </a:cubicBezTo>
                  <a:cubicBezTo>
                    <a:pt x="7470" y="11024"/>
                    <a:pt x="11085" y="10100"/>
                    <a:pt x="15901" y="5206"/>
                  </a:cubicBezTo>
                  <a:cubicBezTo>
                    <a:pt x="16018" y="5087"/>
                    <a:pt x="16006" y="4892"/>
                    <a:pt x="15876" y="4787"/>
                  </a:cubicBezTo>
                  <a:cubicBezTo>
                    <a:pt x="12843" y="2356"/>
                    <a:pt x="10110" y="196"/>
                    <a:pt x="10110" y="196"/>
                  </a:cubicBezTo>
                  <a:cubicBezTo>
                    <a:pt x="10062" y="158"/>
                    <a:pt x="10002" y="138"/>
                    <a:pt x="9941" y="136"/>
                  </a:cubicBezTo>
                  <a:cubicBezTo>
                    <a:pt x="9941" y="136"/>
                    <a:pt x="6481" y="57"/>
                    <a:pt x="28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8"/>
            <p:cNvSpPr/>
            <p:nvPr/>
          </p:nvSpPr>
          <p:spPr>
            <a:xfrm>
              <a:off x="4541500" y="2338925"/>
              <a:ext cx="473450" cy="642100"/>
            </a:xfrm>
            <a:custGeom>
              <a:avLst/>
              <a:gdLst/>
              <a:ahLst/>
              <a:cxnLst/>
              <a:rect l="l" t="t" r="r" b="b"/>
              <a:pathLst>
                <a:path w="18938" h="25684" extrusionOk="0">
                  <a:moveTo>
                    <a:pt x="9543" y="1"/>
                  </a:moveTo>
                  <a:cubicBezTo>
                    <a:pt x="9342" y="1"/>
                    <a:pt x="9177" y="43"/>
                    <a:pt x="9056" y="133"/>
                  </a:cubicBezTo>
                  <a:cubicBezTo>
                    <a:pt x="9056" y="133"/>
                    <a:pt x="6072" y="956"/>
                    <a:pt x="4837" y="2809"/>
                  </a:cubicBezTo>
                  <a:cubicBezTo>
                    <a:pt x="3603" y="4662"/>
                    <a:pt x="1" y="15469"/>
                    <a:pt x="103" y="16395"/>
                  </a:cubicBezTo>
                  <a:cubicBezTo>
                    <a:pt x="137" y="16704"/>
                    <a:pt x="674" y="16807"/>
                    <a:pt x="1376" y="16807"/>
                  </a:cubicBezTo>
                  <a:cubicBezTo>
                    <a:pt x="2778" y="16807"/>
                    <a:pt x="4837" y="16395"/>
                    <a:pt x="4837" y="16395"/>
                  </a:cubicBezTo>
                  <a:lnTo>
                    <a:pt x="4837" y="16395"/>
                  </a:lnTo>
                  <a:cubicBezTo>
                    <a:pt x="4837" y="16395"/>
                    <a:pt x="1647" y="23085"/>
                    <a:pt x="1647" y="24217"/>
                  </a:cubicBezTo>
                  <a:cubicBezTo>
                    <a:pt x="1647" y="25110"/>
                    <a:pt x="2543" y="25683"/>
                    <a:pt x="3831" y="25683"/>
                  </a:cubicBezTo>
                  <a:cubicBezTo>
                    <a:pt x="4176" y="25683"/>
                    <a:pt x="4549" y="25642"/>
                    <a:pt x="4940" y="25555"/>
                  </a:cubicBezTo>
                  <a:cubicBezTo>
                    <a:pt x="6793" y="25143"/>
                    <a:pt x="13104" y="14277"/>
                    <a:pt x="13104" y="14277"/>
                  </a:cubicBezTo>
                  <a:cubicBezTo>
                    <a:pt x="13104" y="14277"/>
                    <a:pt x="14467" y="15861"/>
                    <a:pt x="15603" y="15861"/>
                  </a:cubicBezTo>
                  <a:cubicBezTo>
                    <a:pt x="15798" y="15861"/>
                    <a:pt x="15986" y="15814"/>
                    <a:pt x="16159" y="15705"/>
                  </a:cubicBezTo>
                  <a:cubicBezTo>
                    <a:pt x="17513" y="14852"/>
                    <a:pt x="17085" y="13132"/>
                    <a:pt x="16056" y="13132"/>
                  </a:cubicBezTo>
                  <a:cubicBezTo>
                    <a:pt x="15027" y="13132"/>
                    <a:pt x="18937" y="8912"/>
                    <a:pt x="17599" y="6133"/>
                  </a:cubicBezTo>
                  <a:cubicBezTo>
                    <a:pt x="16392" y="3625"/>
                    <a:pt x="11410" y="1"/>
                    <a:pt x="95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8"/>
            <p:cNvSpPr/>
            <p:nvPr/>
          </p:nvSpPr>
          <p:spPr>
            <a:xfrm>
              <a:off x="4534275" y="2331850"/>
              <a:ext cx="476000" cy="656200"/>
            </a:xfrm>
            <a:custGeom>
              <a:avLst/>
              <a:gdLst/>
              <a:ahLst/>
              <a:cxnLst/>
              <a:rect l="l" t="t" r="r" b="b"/>
              <a:pathLst>
                <a:path w="19040" h="26248" extrusionOk="0">
                  <a:moveTo>
                    <a:pt x="9832" y="567"/>
                  </a:moveTo>
                  <a:cubicBezTo>
                    <a:pt x="9961" y="567"/>
                    <a:pt x="10118" y="589"/>
                    <a:pt x="10292" y="631"/>
                  </a:cubicBezTo>
                  <a:cubicBezTo>
                    <a:pt x="12351" y="1132"/>
                    <a:pt x="16572" y="4331"/>
                    <a:pt x="17635" y="6539"/>
                  </a:cubicBezTo>
                  <a:cubicBezTo>
                    <a:pt x="18406" y="8140"/>
                    <a:pt x="17255" y="10332"/>
                    <a:pt x="16494" y="11783"/>
                  </a:cubicBezTo>
                  <a:cubicBezTo>
                    <a:pt x="16006" y="12712"/>
                    <a:pt x="15761" y="13178"/>
                    <a:pt x="15951" y="13495"/>
                  </a:cubicBezTo>
                  <a:cubicBezTo>
                    <a:pt x="15997" y="13571"/>
                    <a:pt x="16110" y="13697"/>
                    <a:pt x="16345" y="13697"/>
                  </a:cubicBezTo>
                  <a:cubicBezTo>
                    <a:pt x="16693" y="13697"/>
                    <a:pt x="16899" y="13981"/>
                    <a:pt x="16975" y="14248"/>
                  </a:cubicBezTo>
                  <a:cubicBezTo>
                    <a:pt x="17097" y="14666"/>
                    <a:pt x="16992" y="15311"/>
                    <a:pt x="16297" y="15748"/>
                  </a:cubicBezTo>
                  <a:cubicBezTo>
                    <a:pt x="16172" y="15826"/>
                    <a:pt x="16033" y="15861"/>
                    <a:pt x="15885" y="15861"/>
                  </a:cubicBezTo>
                  <a:cubicBezTo>
                    <a:pt x="15078" y="15861"/>
                    <a:pt x="14010" y="14842"/>
                    <a:pt x="13607" y="14375"/>
                  </a:cubicBezTo>
                  <a:cubicBezTo>
                    <a:pt x="13553" y="14312"/>
                    <a:pt x="13474" y="14277"/>
                    <a:pt x="13391" y="14277"/>
                  </a:cubicBezTo>
                  <a:cubicBezTo>
                    <a:pt x="13383" y="14277"/>
                    <a:pt x="13375" y="14277"/>
                    <a:pt x="13367" y="14278"/>
                  </a:cubicBezTo>
                  <a:cubicBezTo>
                    <a:pt x="13276" y="14286"/>
                    <a:pt x="13194" y="14338"/>
                    <a:pt x="13148" y="14417"/>
                  </a:cubicBezTo>
                  <a:cubicBezTo>
                    <a:pt x="10732" y="18577"/>
                    <a:pt x="6429" y="25281"/>
                    <a:pt x="5169" y="25562"/>
                  </a:cubicBezTo>
                  <a:cubicBezTo>
                    <a:pt x="4808" y="25642"/>
                    <a:pt x="4456" y="25681"/>
                    <a:pt x="4127" y="25681"/>
                  </a:cubicBezTo>
                  <a:cubicBezTo>
                    <a:pt x="3492" y="25681"/>
                    <a:pt x="2946" y="25536"/>
                    <a:pt x="2599" y="25258"/>
                  </a:cubicBezTo>
                  <a:cubicBezTo>
                    <a:pt x="2347" y="25054"/>
                    <a:pt x="2219" y="24800"/>
                    <a:pt x="2219" y="24499"/>
                  </a:cubicBezTo>
                  <a:cubicBezTo>
                    <a:pt x="2219" y="23715"/>
                    <a:pt x="4110" y="19465"/>
                    <a:pt x="5382" y="16800"/>
                  </a:cubicBezTo>
                  <a:cubicBezTo>
                    <a:pt x="5471" y="16612"/>
                    <a:pt x="5334" y="16394"/>
                    <a:pt x="5126" y="16394"/>
                  </a:cubicBezTo>
                  <a:cubicBezTo>
                    <a:pt x="5108" y="16394"/>
                    <a:pt x="5089" y="16396"/>
                    <a:pt x="5071" y="16401"/>
                  </a:cubicBezTo>
                  <a:cubicBezTo>
                    <a:pt x="3736" y="16668"/>
                    <a:pt x="2436" y="16811"/>
                    <a:pt x="1597" y="16811"/>
                  </a:cubicBezTo>
                  <a:cubicBezTo>
                    <a:pt x="1086" y="16811"/>
                    <a:pt x="746" y="16758"/>
                    <a:pt x="672" y="16646"/>
                  </a:cubicBezTo>
                  <a:cubicBezTo>
                    <a:pt x="593" y="15887"/>
                    <a:pt x="4061" y="5200"/>
                    <a:pt x="5361" y="3249"/>
                  </a:cubicBezTo>
                  <a:cubicBezTo>
                    <a:pt x="6523" y="1507"/>
                    <a:pt x="9392" y="697"/>
                    <a:pt x="9422" y="688"/>
                  </a:cubicBezTo>
                  <a:cubicBezTo>
                    <a:pt x="9455" y="679"/>
                    <a:pt x="9488" y="663"/>
                    <a:pt x="9516" y="642"/>
                  </a:cubicBezTo>
                  <a:cubicBezTo>
                    <a:pt x="9583" y="592"/>
                    <a:pt x="9692" y="567"/>
                    <a:pt x="9832" y="567"/>
                  </a:cubicBezTo>
                  <a:close/>
                  <a:moveTo>
                    <a:pt x="9835" y="0"/>
                  </a:moveTo>
                  <a:cubicBezTo>
                    <a:pt x="9589" y="0"/>
                    <a:pt x="9385" y="52"/>
                    <a:pt x="9225" y="156"/>
                  </a:cubicBezTo>
                  <a:cubicBezTo>
                    <a:pt x="8817" y="275"/>
                    <a:pt x="6099" y="1124"/>
                    <a:pt x="4891" y="2934"/>
                  </a:cubicBezTo>
                  <a:cubicBezTo>
                    <a:pt x="3630" y="4826"/>
                    <a:pt x="1" y="15711"/>
                    <a:pt x="110" y="16708"/>
                  </a:cubicBezTo>
                  <a:cubicBezTo>
                    <a:pt x="122" y="16820"/>
                    <a:pt x="176" y="16980"/>
                    <a:pt x="355" y="17112"/>
                  </a:cubicBezTo>
                  <a:cubicBezTo>
                    <a:pt x="614" y="17302"/>
                    <a:pt x="1122" y="17370"/>
                    <a:pt x="1717" y="17370"/>
                  </a:cubicBezTo>
                  <a:cubicBezTo>
                    <a:pt x="2691" y="17370"/>
                    <a:pt x="3899" y="17187"/>
                    <a:pt x="4633" y="17057"/>
                  </a:cubicBezTo>
                  <a:lnTo>
                    <a:pt x="4633" y="17057"/>
                  </a:lnTo>
                  <a:cubicBezTo>
                    <a:pt x="3856" y="18712"/>
                    <a:pt x="1653" y="23484"/>
                    <a:pt x="1653" y="24499"/>
                  </a:cubicBezTo>
                  <a:cubicBezTo>
                    <a:pt x="1653" y="24973"/>
                    <a:pt x="1857" y="25388"/>
                    <a:pt x="2244" y="25698"/>
                  </a:cubicBezTo>
                  <a:cubicBezTo>
                    <a:pt x="2694" y="26059"/>
                    <a:pt x="3358" y="26248"/>
                    <a:pt x="4123" y="26248"/>
                  </a:cubicBezTo>
                  <a:cubicBezTo>
                    <a:pt x="4517" y="26246"/>
                    <a:pt x="4908" y="26200"/>
                    <a:pt x="5291" y="26113"/>
                  </a:cubicBezTo>
                  <a:cubicBezTo>
                    <a:pt x="7084" y="25714"/>
                    <a:pt x="12244" y="17077"/>
                    <a:pt x="13446" y="15029"/>
                  </a:cubicBezTo>
                  <a:cubicBezTo>
                    <a:pt x="13921" y="15510"/>
                    <a:pt x="14949" y="16423"/>
                    <a:pt x="15901" y="16423"/>
                  </a:cubicBezTo>
                  <a:cubicBezTo>
                    <a:pt x="16142" y="16423"/>
                    <a:pt x="16378" y="16365"/>
                    <a:pt x="16599" y="16226"/>
                  </a:cubicBezTo>
                  <a:cubicBezTo>
                    <a:pt x="17497" y="15661"/>
                    <a:pt x="17709" y="14746"/>
                    <a:pt x="17519" y="14090"/>
                  </a:cubicBezTo>
                  <a:cubicBezTo>
                    <a:pt x="17365" y="13554"/>
                    <a:pt x="16963" y="13193"/>
                    <a:pt x="16473" y="13138"/>
                  </a:cubicBezTo>
                  <a:cubicBezTo>
                    <a:pt x="16543" y="12904"/>
                    <a:pt x="16790" y="12435"/>
                    <a:pt x="16995" y="12045"/>
                  </a:cubicBezTo>
                  <a:cubicBezTo>
                    <a:pt x="17809" y="10494"/>
                    <a:pt x="19039" y="8150"/>
                    <a:pt x="18145" y="6293"/>
                  </a:cubicBezTo>
                  <a:cubicBezTo>
                    <a:pt x="17004" y="3924"/>
                    <a:pt x="12639" y="621"/>
                    <a:pt x="10427" y="80"/>
                  </a:cubicBezTo>
                  <a:cubicBezTo>
                    <a:pt x="10209" y="27"/>
                    <a:pt x="10011" y="0"/>
                    <a:pt x="9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8"/>
            <p:cNvSpPr/>
            <p:nvPr/>
          </p:nvSpPr>
          <p:spPr>
            <a:xfrm>
              <a:off x="4581175" y="2183300"/>
              <a:ext cx="498075" cy="486200"/>
            </a:xfrm>
            <a:custGeom>
              <a:avLst/>
              <a:gdLst/>
              <a:ahLst/>
              <a:cxnLst/>
              <a:rect l="l" t="t" r="r" b="b"/>
              <a:pathLst>
                <a:path w="19923" h="19448" extrusionOk="0">
                  <a:moveTo>
                    <a:pt x="5743" y="1"/>
                  </a:moveTo>
                  <a:cubicBezTo>
                    <a:pt x="3437" y="1"/>
                    <a:pt x="2660" y="1181"/>
                    <a:pt x="6337" y="3064"/>
                  </a:cubicBezTo>
                  <a:cubicBezTo>
                    <a:pt x="6337" y="3064"/>
                    <a:pt x="574" y="3064"/>
                    <a:pt x="265" y="5843"/>
                  </a:cubicBezTo>
                  <a:cubicBezTo>
                    <a:pt x="1" y="8210"/>
                    <a:pt x="2128" y="9457"/>
                    <a:pt x="4799" y="9457"/>
                  </a:cubicBezTo>
                  <a:cubicBezTo>
                    <a:pt x="5264" y="9457"/>
                    <a:pt x="5745" y="9419"/>
                    <a:pt x="6234" y="9343"/>
                  </a:cubicBezTo>
                  <a:cubicBezTo>
                    <a:pt x="7563" y="9135"/>
                    <a:pt x="8842" y="9044"/>
                    <a:pt x="9922" y="9044"/>
                  </a:cubicBezTo>
                  <a:cubicBezTo>
                    <a:pt x="11518" y="9044"/>
                    <a:pt x="12679" y="9242"/>
                    <a:pt x="12924" y="9548"/>
                  </a:cubicBezTo>
                  <a:cubicBezTo>
                    <a:pt x="13335" y="10062"/>
                    <a:pt x="8910" y="11092"/>
                    <a:pt x="9939" y="11812"/>
                  </a:cubicBezTo>
                  <a:cubicBezTo>
                    <a:pt x="10741" y="12374"/>
                    <a:pt x="11543" y="12436"/>
                    <a:pt x="11859" y="12436"/>
                  </a:cubicBezTo>
                  <a:cubicBezTo>
                    <a:pt x="11948" y="12436"/>
                    <a:pt x="11998" y="12431"/>
                    <a:pt x="11998" y="12431"/>
                  </a:cubicBezTo>
                  <a:lnTo>
                    <a:pt x="11998" y="12431"/>
                  </a:lnTo>
                  <a:cubicBezTo>
                    <a:pt x="11998" y="12431"/>
                    <a:pt x="10557" y="12843"/>
                    <a:pt x="10661" y="13872"/>
                  </a:cubicBezTo>
                  <a:cubicBezTo>
                    <a:pt x="10764" y="14901"/>
                    <a:pt x="11659" y="19447"/>
                    <a:pt x="12379" y="19447"/>
                  </a:cubicBezTo>
                  <a:cubicBezTo>
                    <a:pt x="13099" y="19447"/>
                    <a:pt x="14469" y="19357"/>
                    <a:pt x="14469" y="19357"/>
                  </a:cubicBezTo>
                  <a:cubicBezTo>
                    <a:pt x="14469" y="19357"/>
                    <a:pt x="16424" y="18430"/>
                    <a:pt x="17968" y="16783"/>
                  </a:cubicBezTo>
                  <a:cubicBezTo>
                    <a:pt x="19512" y="15137"/>
                    <a:pt x="19923" y="11637"/>
                    <a:pt x="17968" y="9580"/>
                  </a:cubicBezTo>
                  <a:cubicBezTo>
                    <a:pt x="16012" y="7521"/>
                    <a:pt x="14469" y="5534"/>
                    <a:pt x="12924" y="3888"/>
                  </a:cubicBezTo>
                  <a:cubicBezTo>
                    <a:pt x="11381" y="2241"/>
                    <a:pt x="9940" y="491"/>
                    <a:pt x="6852" y="79"/>
                  </a:cubicBezTo>
                  <a:cubicBezTo>
                    <a:pt x="6455" y="27"/>
                    <a:pt x="6082" y="1"/>
                    <a:pt x="57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8"/>
            <p:cNvSpPr/>
            <p:nvPr/>
          </p:nvSpPr>
          <p:spPr>
            <a:xfrm>
              <a:off x="4577850" y="2176275"/>
              <a:ext cx="508925" cy="500275"/>
            </a:xfrm>
            <a:custGeom>
              <a:avLst/>
              <a:gdLst/>
              <a:ahLst/>
              <a:cxnLst/>
              <a:rect l="l" t="t" r="r" b="b"/>
              <a:pathLst>
                <a:path w="20357" h="20011" extrusionOk="0">
                  <a:moveTo>
                    <a:pt x="5867" y="564"/>
                  </a:moveTo>
                  <a:cubicBezTo>
                    <a:pt x="6186" y="564"/>
                    <a:pt x="6548" y="588"/>
                    <a:pt x="6947" y="641"/>
                  </a:cubicBezTo>
                  <a:cubicBezTo>
                    <a:pt x="9736" y="1012"/>
                    <a:pt x="11105" y="2485"/>
                    <a:pt x="12554" y="4044"/>
                  </a:cubicBezTo>
                  <a:lnTo>
                    <a:pt x="12851" y="4362"/>
                  </a:lnTo>
                  <a:cubicBezTo>
                    <a:pt x="13549" y="5106"/>
                    <a:pt x="14246" y="5920"/>
                    <a:pt x="14987" y="6783"/>
                  </a:cubicBezTo>
                  <a:cubicBezTo>
                    <a:pt x="15890" y="7836"/>
                    <a:pt x="16825" y="8926"/>
                    <a:pt x="17896" y="10055"/>
                  </a:cubicBezTo>
                  <a:cubicBezTo>
                    <a:pt x="19707" y="11962"/>
                    <a:pt x="19383" y="15284"/>
                    <a:pt x="17895" y="16871"/>
                  </a:cubicBezTo>
                  <a:cubicBezTo>
                    <a:pt x="16538" y="18319"/>
                    <a:pt x="14830" y="19208"/>
                    <a:pt x="14527" y="19359"/>
                  </a:cubicBezTo>
                  <a:cubicBezTo>
                    <a:pt x="14265" y="19376"/>
                    <a:pt x="13138" y="19447"/>
                    <a:pt x="12548" y="19452"/>
                  </a:cubicBezTo>
                  <a:cubicBezTo>
                    <a:pt x="12075" y="19203"/>
                    <a:pt x="11218" y="15557"/>
                    <a:pt x="11075" y="14124"/>
                  </a:cubicBezTo>
                  <a:cubicBezTo>
                    <a:pt x="10997" y="13344"/>
                    <a:pt x="12198" y="12987"/>
                    <a:pt x="12210" y="12983"/>
                  </a:cubicBezTo>
                  <a:cubicBezTo>
                    <a:pt x="12344" y="12944"/>
                    <a:pt x="12431" y="12812"/>
                    <a:pt x="12411" y="12671"/>
                  </a:cubicBezTo>
                  <a:cubicBezTo>
                    <a:pt x="12391" y="12532"/>
                    <a:pt x="12272" y="12428"/>
                    <a:pt x="12131" y="12428"/>
                  </a:cubicBezTo>
                  <a:lnTo>
                    <a:pt x="12130" y="12428"/>
                  </a:lnTo>
                  <a:cubicBezTo>
                    <a:pt x="12122" y="12428"/>
                    <a:pt x="12111" y="12429"/>
                    <a:pt x="12103" y="12430"/>
                  </a:cubicBezTo>
                  <a:cubicBezTo>
                    <a:pt x="12102" y="12430"/>
                    <a:pt x="12063" y="12434"/>
                    <a:pt x="11996" y="12434"/>
                  </a:cubicBezTo>
                  <a:cubicBezTo>
                    <a:pt x="11723" y="12434"/>
                    <a:pt x="10975" y="12381"/>
                    <a:pt x="10234" y="11862"/>
                  </a:cubicBezTo>
                  <a:cubicBezTo>
                    <a:pt x="10225" y="11856"/>
                    <a:pt x="10216" y="11850"/>
                    <a:pt x="10211" y="11845"/>
                  </a:cubicBezTo>
                  <a:cubicBezTo>
                    <a:pt x="10358" y="11617"/>
                    <a:pt x="11293" y="11209"/>
                    <a:pt x="11806" y="10986"/>
                  </a:cubicBezTo>
                  <a:cubicBezTo>
                    <a:pt x="12794" y="10554"/>
                    <a:pt x="13273" y="10333"/>
                    <a:pt x="13355" y="9998"/>
                  </a:cubicBezTo>
                  <a:cubicBezTo>
                    <a:pt x="13386" y="9877"/>
                    <a:pt x="13357" y="9749"/>
                    <a:pt x="13278" y="9653"/>
                  </a:cubicBezTo>
                  <a:cubicBezTo>
                    <a:pt x="12940" y="9231"/>
                    <a:pt x="11668" y="9044"/>
                    <a:pt x="10103" y="9044"/>
                  </a:cubicBezTo>
                  <a:cubicBezTo>
                    <a:pt x="8917" y="9044"/>
                    <a:pt x="7565" y="9151"/>
                    <a:pt x="6323" y="9344"/>
                  </a:cubicBezTo>
                  <a:cubicBezTo>
                    <a:pt x="5851" y="9418"/>
                    <a:pt x="5387" y="9454"/>
                    <a:pt x="4942" y="9454"/>
                  </a:cubicBezTo>
                  <a:cubicBezTo>
                    <a:pt x="3464" y="9454"/>
                    <a:pt x="2181" y="9059"/>
                    <a:pt x="1426" y="8336"/>
                  </a:cubicBezTo>
                  <a:cubicBezTo>
                    <a:pt x="833" y="7768"/>
                    <a:pt x="581" y="7035"/>
                    <a:pt x="679" y="6156"/>
                  </a:cubicBezTo>
                  <a:cubicBezTo>
                    <a:pt x="956" y="3660"/>
                    <a:pt x="6416" y="3629"/>
                    <a:pt x="6471" y="3629"/>
                  </a:cubicBezTo>
                  <a:cubicBezTo>
                    <a:pt x="6601" y="3629"/>
                    <a:pt x="6714" y="3539"/>
                    <a:pt x="6746" y="3412"/>
                  </a:cubicBezTo>
                  <a:cubicBezTo>
                    <a:pt x="6776" y="3285"/>
                    <a:pt x="6716" y="3154"/>
                    <a:pt x="6599" y="3094"/>
                  </a:cubicBezTo>
                  <a:cubicBezTo>
                    <a:pt x="4682" y="2112"/>
                    <a:pt x="4121" y="1382"/>
                    <a:pt x="4223" y="1056"/>
                  </a:cubicBezTo>
                  <a:cubicBezTo>
                    <a:pt x="4308" y="783"/>
                    <a:pt x="4893" y="564"/>
                    <a:pt x="5867" y="564"/>
                  </a:cubicBezTo>
                  <a:close/>
                  <a:moveTo>
                    <a:pt x="5882" y="0"/>
                  </a:moveTo>
                  <a:cubicBezTo>
                    <a:pt x="4827" y="0"/>
                    <a:pt x="3888" y="233"/>
                    <a:pt x="3683" y="887"/>
                  </a:cubicBezTo>
                  <a:cubicBezTo>
                    <a:pt x="3481" y="1535"/>
                    <a:pt x="4079" y="2281"/>
                    <a:pt x="5461" y="3111"/>
                  </a:cubicBezTo>
                  <a:cubicBezTo>
                    <a:pt x="3730" y="3256"/>
                    <a:pt x="368" y="3829"/>
                    <a:pt x="117" y="6092"/>
                  </a:cubicBezTo>
                  <a:cubicBezTo>
                    <a:pt x="1" y="7141"/>
                    <a:pt x="318" y="8058"/>
                    <a:pt x="1036" y="8744"/>
                  </a:cubicBezTo>
                  <a:cubicBezTo>
                    <a:pt x="1904" y="9575"/>
                    <a:pt x="3300" y="10022"/>
                    <a:pt x="4921" y="10022"/>
                  </a:cubicBezTo>
                  <a:cubicBezTo>
                    <a:pt x="5401" y="10022"/>
                    <a:pt x="5900" y="9983"/>
                    <a:pt x="6411" y="9903"/>
                  </a:cubicBezTo>
                  <a:cubicBezTo>
                    <a:pt x="7768" y="9691"/>
                    <a:pt x="9012" y="9609"/>
                    <a:pt x="10037" y="9609"/>
                  </a:cubicBezTo>
                  <a:cubicBezTo>
                    <a:pt x="11388" y="9609"/>
                    <a:pt x="12360" y="9751"/>
                    <a:pt x="12714" y="9919"/>
                  </a:cubicBezTo>
                  <a:cubicBezTo>
                    <a:pt x="12480" y="10075"/>
                    <a:pt x="11953" y="10304"/>
                    <a:pt x="11581" y="10467"/>
                  </a:cubicBezTo>
                  <a:cubicBezTo>
                    <a:pt x="10409" y="10978"/>
                    <a:pt x="9686" y="11317"/>
                    <a:pt x="9637" y="11808"/>
                  </a:cubicBezTo>
                  <a:cubicBezTo>
                    <a:pt x="9623" y="11947"/>
                    <a:pt x="9660" y="12149"/>
                    <a:pt x="9911" y="12325"/>
                  </a:cubicBezTo>
                  <a:cubicBezTo>
                    <a:pt x="10286" y="12588"/>
                    <a:pt x="10707" y="12780"/>
                    <a:pt x="11151" y="12891"/>
                  </a:cubicBezTo>
                  <a:cubicBezTo>
                    <a:pt x="10782" y="13169"/>
                    <a:pt x="10453" y="13586"/>
                    <a:pt x="10513" y="14180"/>
                  </a:cubicBezTo>
                  <a:cubicBezTo>
                    <a:pt x="10519" y="14239"/>
                    <a:pt x="11314" y="20011"/>
                    <a:pt x="12513" y="20011"/>
                  </a:cubicBezTo>
                  <a:cubicBezTo>
                    <a:pt x="13234" y="20011"/>
                    <a:pt x="14564" y="19923"/>
                    <a:pt x="14620" y="19921"/>
                  </a:cubicBezTo>
                  <a:cubicBezTo>
                    <a:pt x="14655" y="19918"/>
                    <a:pt x="14690" y="19909"/>
                    <a:pt x="14723" y="19894"/>
                  </a:cubicBezTo>
                  <a:cubicBezTo>
                    <a:pt x="14804" y="19854"/>
                    <a:pt x="16744" y="18924"/>
                    <a:pt x="18307" y="17258"/>
                  </a:cubicBezTo>
                  <a:cubicBezTo>
                    <a:pt x="19998" y="15454"/>
                    <a:pt x="20357" y="11824"/>
                    <a:pt x="18306" y="9665"/>
                  </a:cubicBezTo>
                  <a:cubicBezTo>
                    <a:pt x="17243" y="8547"/>
                    <a:pt x="16314" y="7462"/>
                    <a:pt x="15415" y="6413"/>
                  </a:cubicBezTo>
                  <a:cubicBezTo>
                    <a:pt x="14671" y="5547"/>
                    <a:pt x="13969" y="4727"/>
                    <a:pt x="13264" y="3975"/>
                  </a:cubicBezTo>
                  <a:lnTo>
                    <a:pt x="12968" y="3658"/>
                  </a:lnTo>
                  <a:cubicBezTo>
                    <a:pt x="11515" y="2095"/>
                    <a:pt x="10012" y="479"/>
                    <a:pt x="7022" y="80"/>
                  </a:cubicBezTo>
                  <a:cubicBezTo>
                    <a:pt x="6646" y="30"/>
                    <a:pt x="6257" y="0"/>
                    <a:pt x="58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8"/>
            <p:cNvSpPr/>
            <p:nvPr/>
          </p:nvSpPr>
          <p:spPr>
            <a:xfrm>
              <a:off x="5032475" y="2518475"/>
              <a:ext cx="18975" cy="59825"/>
            </a:xfrm>
            <a:custGeom>
              <a:avLst/>
              <a:gdLst/>
              <a:ahLst/>
              <a:cxnLst/>
              <a:rect l="l" t="t" r="r" b="b"/>
              <a:pathLst>
                <a:path w="759" h="2393" extrusionOk="0">
                  <a:moveTo>
                    <a:pt x="305" y="0"/>
                  </a:moveTo>
                  <a:cubicBezTo>
                    <a:pt x="290" y="0"/>
                    <a:pt x="274" y="1"/>
                    <a:pt x="259" y="4"/>
                  </a:cubicBezTo>
                  <a:cubicBezTo>
                    <a:pt x="105" y="30"/>
                    <a:pt x="0" y="175"/>
                    <a:pt x="25" y="329"/>
                  </a:cubicBezTo>
                  <a:cubicBezTo>
                    <a:pt x="186" y="1318"/>
                    <a:pt x="87" y="2064"/>
                    <a:pt x="86" y="2071"/>
                  </a:cubicBezTo>
                  <a:cubicBezTo>
                    <a:pt x="64" y="2225"/>
                    <a:pt x="173" y="2369"/>
                    <a:pt x="327" y="2391"/>
                  </a:cubicBezTo>
                  <a:cubicBezTo>
                    <a:pt x="340" y="2392"/>
                    <a:pt x="354" y="2393"/>
                    <a:pt x="367" y="2393"/>
                  </a:cubicBezTo>
                  <a:cubicBezTo>
                    <a:pt x="508" y="2393"/>
                    <a:pt x="626" y="2289"/>
                    <a:pt x="646" y="2149"/>
                  </a:cubicBezTo>
                  <a:cubicBezTo>
                    <a:pt x="651" y="2116"/>
                    <a:pt x="759" y="1316"/>
                    <a:pt x="583" y="238"/>
                  </a:cubicBezTo>
                  <a:cubicBezTo>
                    <a:pt x="560" y="99"/>
                    <a:pt x="441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8"/>
            <p:cNvSpPr/>
            <p:nvPr/>
          </p:nvSpPr>
          <p:spPr>
            <a:xfrm>
              <a:off x="4654750" y="2334100"/>
              <a:ext cx="383075" cy="161700"/>
            </a:xfrm>
            <a:custGeom>
              <a:avLst/>
              <a:gdLst/>
              <a:ahLst/>
              <a:cxnLst/>
              <a:rect l="l" t="t" r="r" b="b"/>
              <a:pathLst>
                <a:path w="15323" h="6468" extrusionOk="0">
                  <a:moveTo>
                    <a:pt x="4834" y="0"/>
                  </a:moveTo>
                  <a:cubicBezTo>
                    <a:pt x="4825" y="0"/>
                    <a:pt x="4817" y="0"/>
                    <a:pt x="4808" y="1"/>
                  </a:cubicBezTo>
                  <a:cubicBezTo>
                    <a:pt x="3448" y="133"/>
                    <a:pt x="268" y="541"/>
                    <a:pt x="92" y="1475"/>
                  </a:cubicBezTo>
                  <a:cubicBezTo>
                    <a:pt x="1" y="1963"/>
                    <a:pt x="585" y="2259"/>
                    <a:pt x="777" y="2355"/>
                  </a:cubicBezTo>
                  <a:cubicBezTo>
                    <a:pt x="1380" y="2661"/>
                    <a:pt x="2046" y="2760"/>
                    <a:pt x="2774" y="2760"/>
                  </a:cubicBezTo>
                  <a:cubicBezTo>
                    <a:pt x="3410" y="2760"/>
                    <a:pt x="4093" y="2684"/>
                    <a:pt x="4822" y="2603"/>
                  </a:cubicBezTo>
                  <a:cubicBezTo>
                    <a:pt x="5664" y="2509"/>
                    <a:pt x="6556" y="2410"/>
                    <a:pt x="7500" y="2410"/>
                  </a:cubicBezTo>
                  <a:cubicBezTo>
                    <a:pt x="8721" y="2410"/>
                    <a:pt x="10032" y="2576"/>
                    <a:pt x="11441" y="3134"/>
                  </a:cubicBezTo>
                  <a:cubicBezTo>
                    <a:pt x="13028" y="3762"/>
                    <a:pt x="14139" y="4824"/>
                    <a:pt x="14740" y="6291"/>
                  </a:cubicBezTo>
                  <a:cubicBezTo>
                    <a:pt x="14783" y="6397"/>
                    <a:pt x="14886" y="6466"/>
                    <a:pt x="15002" y="6467"/>
                  </a:cubicBezTo>
                  <a:cubicBezTo>
                    <a:pt x="15039" y="6467"/>
                    <a:pt x="15075" y="6459"/>
                    <a:pt x="15108" y="6445"/>
                  </a:cubicBezTo>
                  <a:cubicBezTo>
                    <a:pt x="15253" y="6387"/>
                    <a:pt x="15322" y="6221"/>
                    <a:pt x="15264" y="6077"/>
                  </a:cubicBezTo>
                  <a:cubicBezTo>
                    <a:pt x="14601" y="4462"/>
                    <a:pt x="13384" y="3294"/>
                    <a:pt x="11649" y="2608"/>
                  </a:cubicBezTo>
                  <a:cubicBezTo>
                    <a:pt x="10163" y="2019"/>
                    <a:pt x="8762" y="1847"/>
                    <a:pt x="7483" y="1847"/>
                  </a:cubicBezTo>
                  <a:cubicBezTo>
                    <a:pt x="6498" y="1847"/>
                    <a:pt x="5584" y="1949"/>
                    <a:pt x="4759" y="2041"/>
                  </a:cubicBezTo>
                  <a:cubicBezTo>
                    <a:pt x="4050" y="2120"/>
                    <a:pt x="3388" y="2194"/>
                    <a:pt x="2782" y="2194"/>
                  </a:cubicBezTo>
                  <a:cubicBezTo>
                    <a:pt x="2129" y="2194"/>
                    <a:pt x="1541" y="2108"/>
                    <a:pt x="1032" y="1851"/>
                  </a:cubicBezTo>
                  <a:cubicBezTo>
                    <a:pt x="703" y="1684"/>
                    <a:pt x="653" y="1580"/>
                    <a:pt x="649" y="1580"/>
                  </a:cubicBezTo>
                  <a:cubicBezTo>
                    <a:pt x="769" y="1246"/>
                    <a:pt x="2736" y="771"/>
                    <a:pt x="4862" y="563"/>
                  </a:cubicBezTo>
                  <a:cubicBezTo>
                    <a:pt x="5018" y="548"/>
                    <a:pt x="5132" y="410"/>
                    <a:pt x="5117" y="254"/>
                  </a:cubicBezTo>
                  <a:cubicBezTo>
                    <a:pt x="5100" y="109"/>
                    <a:pt x="4977" y="0"/>
                    <a:pt x="4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8"/>
            <p:cNvSpPr/>
            <p:nvPr/>
          </p:nvSpPr>
          <p:spPr>
            <a:xfrm>
              <a:off x="4863275" y="2453825"/>
              <a:ext cx="138100" cy="143650"/>
            </a:xfrm>
            <a:custGeom>
              <a:avLst/>
              <a:gdLst/>
              <a:ahLst/>
              <a:cxnLst/>
              <a:rect l="l" t="t" r="r" b="b"/>
              <a:pathLst>
                <a:path w="5524" h="5746" extrusionOk="0">
                  <a:moveTo>
                    <a:pt x="325" y="1"/>
                  </a:moveTo>
                  <a:cubicBezTo>
                    <a:pt x="220" y="1"/>
                    <a:pt x="119" y="59"/>
                    <a:pt x="70" y="160"/>
                  </a:cubicBezTo>
                  <a:cubicBezTo>
                    <a:pt x="0" y="301"/>
                    <a:pt x="61" y="473"/>
                    <a:pt x="205" y="540"/>
                  </a:cubicBezTo>
                  <a:cubicBezTo>
                    <a:pt x="246" y="561"/>
                    <a:pt x="4398" y="2624"/>
                    <a:pt x="4939" y="5515"/>
                  </a:cubicBezTo>
                  <a:cubicBezTo>
                    <a:pt x="4964" y="5648"/>
                    <a:pt x="5080" y="5745"/>
                    <a:pt x="5216" y="5745"/>
                  </a:cubicBezTo>
                  <a:cubicBezTo>
                    <a:pt x="5234" y="5745"/>
                    <a:pt x="5252" y="5743"/>
                    <a:pt x="5269" y="5740"/>
                  </a:cubicBezTo>
                  <a:cubicBezTo>
                    <a:pt x="5423" y="5711"/>
                    <a:pt x="5524" y="5564"/>
                    <a:pt x="5494" y="5410"/>
                  </a:cubicBezTo>
                  <a:cubicBezTo>
                    <a:pt x="4901" y="2240"/>
                    <a:pt x="634" y="121"/>
                    <a:pt x="452" y="31"/>
                  </a:cubicBezTo>
                  <a:cubicBezTo>
                    <a:pt x="412" y="10"/>
                    <a:pt x="368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8"/>
            <p:cNvSpPr/>
            <p:nvPr/>
          </p:nvSpPr>
          <p:spPr>
            <a:xfrm>
              <a:off x="4655275" y="2705725"/>
              <a:ext cx="171975" cy="50150"/>
            </a:xfrm>
            <a:custGeom>
              <a:avLst/>
              <a:gdLst/>
              <a:ahLst/>
              <a:cxnLst/>
              <a:rect l="l" t="t" r="r" b="b"/>
              <a:pathLst>
                <a:path w="6879" h="2006" extrusionOk="0">
                  <a:moveTo>
                    <a:pt x="6561" y="1"/>
                  </a:moveTo>
                  <a:cubicBezTo>
                    <a:pt x="6498" y="1"/>
                    <a:pt x="6434" y="22"/>
                    <a:pt x="6381" y="65"/>
                  </a:cubicBezTo>
                  <a:cubicBezTo>
                    <a:pt x="5343" y="945"/>
                    <a:pt x="1617" y="1356"/>
                    <a:pt x="268" y="1440"/>
                  </a:cubicBezTo>
                  <a:cubicBezTo>
                    <a:pt x="117" y="1450"/>
                    <a:pt x="0" y="1578"/>
                    <a:pt x="5" y="1731"/>
                  </a:cubicBezTo>
                  <a:cubicBezTo>
                    <a:pt x="9" y="1883"/>
                    <a:pt x="133" y="2003"/>
                    <a:pt x="285" y="2006"/>
                  </a:cubicBezTo>
                  <a:cubicBezTo>
                    <a:pt x="292" y="2006"/>
                    <a:pt x="297" y="2004"/>
                    <a:pt x="304" y="2004"/>
                  </a:cubicBezTo>
                  <a:cubicBezTo>
                    <a:pt x="509" y="1991"/>
                    <a:pt x="5353" y="1676"/>
                    <a:pt x="6748" y="497"/>
                  </a:cubicBezTo>
                  <a:cubicBezTo>
                    <a:pt x="6864" y="396"/>
                    <a:pt x="6878" y="219"/>
                    <a:pt x="6778" y="101"/>
                  </a:cubicBezTo>
                  <a:cubicBezTo>
                    <a:pt x="6722" y="35"/>
                    <a:pt x="6642" y="1"/>
                    <a:pt x="65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8"/>
            <p:cNvSpPr/>
            <p:nvPr/>
          </p:nvSpPr>
          <p:spPr>
            <a:xfrm>
              <a:off x="4616275" y="2610500"/>
              <a:ext cx="131400" cy="48675"/>
            </a:xfrm>
            <a:custGeom>
              <a:avLst/>
              <a:gdLst/>
              <a:ahLst/>
              <a:cxnLst/>
              <a:rect l="l" t="t" r="r" b="b"/>
              <a:pathLst>
                <a:path w="5256" h="1947" extrusionOk="0">
                  <a:moveTo>
                    <a:pt x="4933" y="0"/>
                  </a:moveTo>
                  <a:cubicBezTo>
                    <a:pt x="4828" y="0"/>
                    <a:pt x="4726" y="60"/>
                    <a:pt x="4679" y="162"/>
                  </a:cubicBezTo>
                  <a:cubicBezTo>
                    <a:pt x="4215" y="1135"/>
                    <a:pt x="3124" y="1376"/>
                    <a:pt x="2157" y="1376"/>
                  </a:cubicBezTo>
                  <a:cubicBezTo>
                    <a:pt x="1218" y="1376"/>
                    <a:pt x="396" y="1148"/>
                    <a:pt x="379" y="1143"/>
                  </a:cubicBezTo>
                  <a:cubicBezTo>
                    <a:pt x="357" y="1138"/>
                    <a:pt x="335" y="1136"/>
                    <a:pt x="314" y="1136"/>
                  </a:cubicBezTo>
                  <a:cubicBezTo>
                    <a:pt x="190" y="1136"/>
                    <a:pt x="77" y="1217"/>
                    <a:pt x="42" y="1341"/>
                  </a:cubicBezTo>
                  <a:cubicBezTo>
                    <a:pt x="1" y="1486"/>
                    <a:pt x="80" y="1639"/>
                    <a:pt x="224" y="1687"/>
                  </a:cubicBezTo>
                  <a:cubicBezTo>
                    <a:pt x="297" y="1707"/>
                    <a:pt x="1157" y="1946"/>
                    <a:pt x="2161" y="1946"/>
                  </a:cubicBezTo>
                  <a:cubicBezTo>
                    <a:pt x="3287" y="1946"/>
                    <a:pt x="4597" y="1646"/>
                    <a:pt x="5188" y="404"/>
                  </a:cubicBezTo>
                  <a:cubicBezTo>
                    <a:pt x="5256" y="263"/>
                    <a:pt x="5196" y="94"/>
                    <a:pt x="5055" y="28"/>
                  </a:cubicBezTo>
                  <a:cubicBezTo>
                    <a:pt x="5016" y="9"/>
                    <a:pt x="4974" y="0"/>
                    <a:pt x="4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8"/>
            <p:cNvSpPr/>
            <p:nvPr/>
          </p:nvSpPr>
          <p:spPr>
            <a:xfrm>
              <a:off x="4716300" y="2600225"/>
              <a:ext cx="54075" cy="29575"/>
            </a:xfrm>
            <a:custGeom>
              <a:avLst/>
              <a:gdLst/>
              <a:ahLst/>
              <a:cxnLst/>
              <a:rect l="l" t="t" r="r" b="b"/>
              <a:pathLst>
                <a:path w="2163" h="1183" extrusionOk="0">
                  <a:moveTo>
                    <a:pt x="320" y="0"/>
                  </a:moveTo>
                  <a:cubicBezTo>
                    <a:pt x="207" y="0"/>
                    <a:pt x="101" y="67"/>
                    <a:pt x="57" y="178"/>
                  </a:cubicBezTo>
                  <a:cubicBezTo>
                    <a:pt x="0" y="322"/>
                    <a:pt x="68" y="485"/>
                    <a:pt x="210" y="544"/>
                  </a:cubicBezTo>
                  <a:lnTo>
                    <a:pt x="1754" y="1162"/>
                  </a:lnTo>
                  <a:cubicBezTo>
                    <a:pt x="1787" y="1175"/>
                    <a:pt x="1823" y="1182"/>
                    <a:pt x="1859" y="1182"/>
                  </a:cubicBezTo>
                  <a:cubicBezTo>
                    <a:pt x="1994" y="1182"/>
                    <a:pt x="2111" y="1086"/>
                    <a:pt x="2136" y="953"/>
                  </a:cubicBezTo>
                  <a:cubicBezTo>
                    <a:pt x="2162" y="819"/>
                    <a:pt x="2089" y="687"/>
                    <a:pt x="1963" y="637"/>
                  </a:cubicBezTo>
                  <a:lnTo>
                    <a:pt x="420" y="18"/>
                  </a:lnTo>
                  <a:cubicBezTo>
                    <a:pt x="387" y="6"/>
                    <a:pt x="353" y="0"/>
                    <a:pt x="3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8"/>
            <p:cNvSpPr/>
            <p:nvPr/>
          </p:nvSpPr>
          <p:spPr>
            <a:xfrm>
              <a:off x="4572350" y="2527500"/>
              <a:ext cx="79800" cy="72050"/>
            </a:xfrm>
            <a:custGeom>
              <a:avLst/>
              <a:gdLst/>
              <a:ahLst/>
              <a:cxnLst/>
              <a:rect l="l" t="t" r="r" b="b"/>
              <a:pathLst>
                <a:path w="3192" h="2882" extrusionOk="0">
                  <a:moveTo>
                    <a:pt x="3191" y="0"/>
                  </a:moveTo>
                  <a:cubicBezTo>
                    <a:pt x="3191" y="1"/>
                    <a:pt x="0" y="411"/>
                    <a:pt x="0" y="927"/>
                  </a:cubicBezTo>
                  <a:cubicBezTo>
                    <a:pt x="0" y="1441"/>
                    <a:pt x="2059" y="2882"/>
                    <a:pt x="2059" y="2882"/>
                  </a:cubicBezTo>
                  <a:lnTo>
                    <a:pt x="3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8"/>
            <p:cNvSpPr/>
            <p:nvPr/>
          </p:nvSpPr>
          <p:spPr>
            <a:xfrm>
              <a:off x="4565250" y="2520400"/>
              <a:ext cx="94400" cy="86225"/>
            </a:xfrm>
            <a:custGeom>
              <a:avLst/>
              <a:gdLst/>
              <a:ahLst/>
              <a:cxnLst/>
              <a:rect l="l" t="t" r="r" b="b"/>
              <a:pathLst>
                <a:path w="3776" h="3449" extrusionOk="0">
                  <a:moveTo>
                    <a:pt x="3474" y="1"/>
                  </a:moveTo>
                  <a:cubicBezTo>
                    <a:pt x="3462" y="1"/>
                    <a:pt x="3450" y="1"/>
                    <a:pt x="3438" y="3"/>
                  </a:cubicBezTo>
                  <a:cubicBezTo>
                    <a:pt x="1" y="448"/>
                    <a:pt x="1" y="1021"/>
                    <a:pt x="1" y="1211"/>
                  </a:cubicBezTo>
                  <a:cubicBezTo>
                    <a:pt x="1" y="1787"/>
                    <a:pt x="1367" y="2828"/>
                    <a:pt x="2180" y="3397"/>
                  </a:cubicBezTo>
                  <a:cubicBezTo>
                    <a:pt x="2227" y="3431"/>
                    <a:pt x="2284" y="3448"/>
                    <a:pt x="2342" y="3448"/>
                  </a:cubicBezTo>
                  <a:lnTo>
                    <a:pt x="2342" y="3448"/>
                  </a:lnTo>
                  <a:cubicBezTo>
                    <a:pt x="2466" y="3448"/>
                    <a:pt x="2574" y="3369"/>
                    <a:pt x="2611" y="3251"/>
                  </a:cubicBezTo>
                  <a:cubicBezTo>
                    <a:pt x="2649" y="3133"/>
                    <a:pt x="2606" y="3005"/>
                    <a:pt x="2505" y="2934"/>
                  </a:cubicBezTo>
                  <a:cubicBezTo>
                    <a:pt x="1554" y="2268"/>
                    <a:pt x="708" y="1522"/>
                    <a:pt x="581" y="1252"/>
                  </a:cubicBezTo>
                  <a:cubicBezTo>
                    <a:pt x="873" y="1028"/>
                    <a:pt x="2290" y="722"/>
                    <a:pt x="3511" y="565"/>
                  </a:cubicBezTo>
                  <a:cubicBezTo>
                    <a:pt x="3666" y="544"/>
                    <a:pt x="3775" y="403"/>
                    <a:pt x="3755" y="248"/>
                  </a:cubicBezTo>
                  <a:cubicBezTo>
                    <a:pt x="3737" y="104"/>
                    <a:pt x="3614" y="1"/>
                    <a:pt x="3474" y="1"/>
                  </a:cubicBezTo>
                  <a:close/>
                  <a:moveTo>
                    <a:pt x="2342" y="3448"/>
                  </a:moveTo>
                  <a:cubicBezTo>
                    <a:pt x="2342" y="3448"/>
                    <a:pt x="2342" y="3448"/>
                    <a:pt x="2342" y="3448"/>
                  </a:cubicBezTo>
                  <a:lnTo>
                    <a:pt x="2343" y="3448"/>
                  </a:lnTo>
                  <a:cubicBezTo>
                    <a:pt x="2343" y="3448"/>
                    <a:pt x="2342" y="3448"/>
                    <a:pt x="2342" y="34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8"/>
            <p:cNvSpPr/>
            <p:nvPr/>
          </p:nvSpPr>
          <p:spPr>
            <a:xfrm>
              <a:off x="4638400" y="2478975"/>
              <a:ext cx="27625" cy="40900"/>
            </a:xfrm>
            <a:custGeom>
              <a:avLst/>
              <a:gdLst/>
              <a:ahLst/>
              <a:cxnLst/>
              <a:rect l="l" t="t" r="r" b="b"/>
              <a:pathLst>
                <a:path w="1105" h="1636" extrusionOk="0">
                  <a:moveTo>
                    <a:pt x="750" y="1"/>
                  </a:moveTo>
                  <a:cubicBezTo>
                    <a:pt x="539" y="1"/>
                    <a:pt x="283" y="284"/>
                    <a:pt x="149" y="684"/>
                  </a:cubicBezTo>
                  <a:cubicBezTo>
                    <a:pt x="0" y="1129"/>
                    <a:pt x="60" y="1549"/>
                    <a:pt x="283" y="1624"/>
                  </a:cubicBezTo>
                  <a:cubicBezTo>
                    <a:pt x="306" y="1632"/>
                    <a:pt x="329" y="1635"/>
                    <a:pt x="353" y="1635"/>
                  </a:cubicBezTo>
                  <a:cubicBezTo>
                    <a:pt x="565" y="1635"/>
                    <a:pt x="821" y="1353"/>
                    <a:pt x="956" y="952"/>
                  </a:cubicBezTo>
                  <a:cubicBezTo>
                    <a:pt x="1105" y="508"/>
                    <a:pt x="1044" y="86"/>
                    <a:pt x="821" y="12"/>
                  </a:cubicBezTo>
                  <a:cubicBezTo>
                    <a:pt x="798" y="5"/>
                    <a:pt x="775" y="1"/>
                    <a:pt x="7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8"/>
            <p:cNvSpPr/>
            <p:nvPr/>
          </p:nvSpPr>
          <p:spPr>
            <a:xfrm>
              <a:off x="4706025" y="2513300"/>
              <a:ext cx="27625" cy="40900"/>
            </a:xfrm>
            <a:custGeom>
              <a:avLst/>
              <a:gdLst/>
              <a:ahLst/>
              <a:cxnLst/>
              <a:rect l="l" t="t" r="r" b="b"/>
              <a:pathLst>
                <a:path w="1105" h="1636" extrusionOk="0">
                  <a:moveTo>
                    <a:pt x="751" y="1"/>
                  </a:moveTo>
                  <a:cubicBezTo>
                    <a:pt x="539" y="1"/>
                    <a:pt x="283" y="284"/>
                    <a:pt x="150" y="683"/>
                  </a:cubicBezTo>
                  <a:cubicBezTo>
                    <a:pt x="1" y="1128"/>
                    <a:pt x="62" y="1550"/>
                    <a:pt x="283" y="1624"/>
                  </a:cubicBezTo>
                  <a:cubicBezTo>
                    <a:pt x="306" y="1631"/>
                    <a:pt x="330" y="1635"/>
                    <a:pt x="354" y="1635"/>
                  </a:cubicBezTo>
                  <a:cubicBezTo>
                    <a:pt x="566" y="1635"/>
                    <a:pt x="822" y="1352"/>
                    <a:pt x="956" y="952"/>
                  </a:cubicBezTo>
                  <a:cubicBezTo>
                    <a:pt x="1105" y="508"/>
                    <a:pt x="1045" y="86"/>
                    <a:pt x="822" y="12"/>
                  </a:cubicBezTo>
                  <a:cubicBezTo>
                    <a:pt x="799" y="4"/>
                    <a:pt x="776" y="1"/>
                    <a:pt x="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8"/>
            <p:cNvSpPr/>
            <p:nvPr/>
          </p:nvSpPr>
          <p:spPr>
            <a:xfrm>
              <a:off x="4733625" y="2464000"/>
              <a:ext cx="39000" cy="56675"/>
            </a:xfrm>
            <a:custGeom>
              <a:avLst/>
              <a:gdLst/>
              <a:ahLst/>
              <a:cxnLst/>
              <a:rect l="l" t="t" r="r" b="b"/>
              <a:pathLst>
                <a:path w="1560" h="2267" extrusionOk="0">
                  <a:moveTo>
                    <a:pt x="1" y="0"/>
                  </a:moveTo>
                  <a:lnTo>
                    <a:pt x="1418" y="2267"/>
                  </a:lnTo>
                  <a:cubicBezTo>
                    <a:pt x="1559" y="14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8"/>
            <p:cNvSpPr/>
            <p:nvPr/>
          </p:nvSpPr>
          <p:spPr>
            <a:xfrm>
              <a:off x="4724650" y="2456925"/>
              <a:ext cx="55425" cy="70825"/>
            </a:xfrm>
            <a:custGeom>
              <a:avLst/>
              <a:gdLst/>
              <a:ahLst/>
              <a:cxnLst/>
              <a:rect l="l" t="t" r="r" b="b"/>
              <a:pathLst>
                <a:path w="2217" h="2833" extrusionOk="0">
                  <a:moveTo>
                    <a:pt x="358" y="1"/>
                  </a:moveTo>
                  <a:cubicBezTo>
                    <a:pt x="141" y="1"/>
                    <a:pt x="1" y="243"/>
                    <a:pt x="120" y="433"/>
                  </a:cubicBezTo>
                  <a:lnTo>
                    <a:pt x="1538" y="2700"/>
                  </a:lnTo>
                  <a:cubicBezTo>
                    <a:pt x="1589" y="2782"/>
                    <a:pt x="1679" y="2832"/>
                    <a:pt x="1777" y="2832"/>
                  </a:cubicBezTo>
                  <a:lnTo>
                    <a:pt x="1777" y="2832"/>
                  </a:lnTo>
                  <a:cubicBezTo>
                    <a:pt x="1925" y="2832"/>
                    <a:pt x="2048" y="2717"/>
                    <a:pt x="2059" y="2568"/>
                  </a:cubicBezTo>
                  <a:cubicBezTo>
                    <a:pt x="2216" y="197"/>
                    <a:pt x="403" y="4"/>
                    <a:pt x="385" y="2"/>
                  </a:cubicBezTo>
                  <a:cubicBezTo>
                    <a:pt x="376" y="1"/>
                    <a:pt x="367" y="1"/>
                    <a:pt x="358" y="1"/>
                  </a:cubicBezTo>
                  <a:close/>
                  <a:moveTo>
                    <a:pt x="1777" y="2832"/>
                  </a:moveTo>
                  <a:cubicBezTo>
                    <a:pt x="1776" y="2832"/>
                    <a:pt x="1776" y="2832"/>
                    <a:pt x="1776" y="2832"/>
                  </a:cubicBezTo>
                  <a:lnTo>
                    <a:pt x="1777" y="2832"/>
                  </a:lnTo>
                  <a:cubicBezTo>
                    <a:pt x="1777" y="2832"/>
                    <a:pt x="1777" y="2832"/>
                    <a:pt x="1777" y="28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8"/>
            <p:cNvSpPr/>
            <p:nvPr/>
          </p:nvSpPr>
          <p:spPr>
            <a:xfrm>
              <a:off x="4648650" y="2429275"/>
              <a:ext cx="49600" cy="20600"/>
            </a:xfrm>
            <a:custGeom>
              <a:avLst/>
              <a:gdLst/>
              <a:ahLst/>
              <a:cxnLst/>
              <a:rect l="l" t="t" r="r" b="b"/>
              <a:pathLst>
                <a:path w="1984" h="824" extrusionOk="0">
                  <a:moveTo>
                    <a:pt x="1206" y="0"/>
                  </a:moveTo>
                  <a:cubicBezTo>
                    <a:pt x="877" y="0"/>
                    <a:pt x="462" y="188"/>
                    <a:pt x="0" y="823"/>
                  </a:cubicBezTo>
                  <a:lnTo>
                    <a:pt x="1984" y="398"/>
                  </a:lnTo>
                  <a:cubicBezTo>
                    <a:pt x="1984" y="398"/>
                    <a:pt x="1685" y="0"/>
                    <a:pt x="12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8"/>
            <p:cNvSpPr/>
            <p:nvPr/>
          </p:nvSpPr>
          <p:spPr>
            <a:xfrm>
              <a:off x="4639550" y="2422200"/>
              <a:ext cx="67475" cy="34725"/>
            </a:xfrm>
            <a:custGeom>
              <a:avLst/>
              <a:gdLst/>
              <a:ahLst/>
              <a:cxnLst/>
              <a:rect l="l" t="t" r="r" b="b"/>
              <a:pathLst>
                <a:path w="2699" h="1389" extrusionOk="0">
                  <a:moveTo>
                    <a:pt x="1529" y="567"/>
                  </a:moveTo>
                  <a:lnTo>
                    <a:pt x="1355" y="604"/>
                  </a:lnTo>
                  <a:cubicBezTo>
                    <a:pt x="1411" y="585"/>
                    <a:pt x="1470" y="573"/>
                    <a:pt x="1529" y="567"/>
                  </a:cubicBezTo>
                  <a:close/>
                  <a:moveTo>
                    <a:pt x="1562" y="1"/>
                  </a:moveTo>
                  <a:cubicBezTo>
                    <a:pt x="1066" y="4"/>
                    <a:pt x="587" y="320"/>
                    <a:pt x="136" y="940"/>
                  </a:cubicBezTo>
                  <a:cubicBezTo>
                    <a:pt x="0" y="1127"/>
                    <a:pt x="134" y="1389"/>
                    <a:pt x="364" y="1389"/>
                  </a:cubicBezTo>
                  <a:cubicBezTo>
                    <a:pt x="385" y="1389"/>
                    <a:pt x="404" y="1387"/>
                    <a:pt x="424" y="1382"/>
                  </a:cubicBezTo>
                  <a:lnTo>
                    <a:pt x="2408" y="957"/>
                  </a:lnTo>
                  <a:cubicBezTo>
                    <a:pt x="2610" y="915"/>
                    <a:pt x="2699" y="677"/>
                    <a:pt x="2575" y="512"/>
                  </a:cubicBezTo>
                  <a:cubicBezTo>
                    <a:pt x="2559" y="491"/>
                    <a:pt x="2185" y="1"/>
                    <a:pt x="15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8"/>
            <p:cNvSpPr/>
            <p:nvPr/>
          </p:nvSpPr>
          <p:spPr>
            <a:xfrm>
              <a:off x="2827675" y="2093775"/>
              <a:ext cx="1514525" cy="1514525"/>
            </a:xfrm>
            <a:custGeom>
              <a:avLst/>
              <a:gdLst/>
              <a:ahLst/>
              <a:cxnLst/>
              <a:rect l="l" t="t" r="r" b="b"/>
              <a:pathLst>
                <a:path w="60581" h="60581" extrusionOk="0">
                  <a:moveTo>
                    <a:pt x="1" y="1"/>
                  </a:moveTo>
                  <a:lnTo>
                    <a:pt x="1" y="60581"/>
                  </a:lnTo>
                  <a:lnTo>
                    <a:pt x="60580" y="60581"/>
                  </a:lnTo>
                  <a:lnTo>
                    <a:pt x="605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8"/>
            <p:cNvSpPr/>
            <p:nvPr/>
          </p:nvSpPr>
          <p:spPr>
            <a:xfrm>
              <a:off x="2820625" y="2086725"/>
              <a:ext cx="1528625" cy="1528650"/>
            </a:xfrm>
            <a:custGeom>
              <a:avLst/>
              <a:gdLst/>
              <a:ahLst/>
              <a:cxnLst/>
              <a:rect l="l" t="t" r="r" b="b"/>
              <a:pathLst>
                <a:path w="61145" h="61146" extrusionOk="0">
                  <a:moveTo>
                    <a:pt x="60579" y="565"/>
                  </a:moveTo>
                  <a:lnTo>
                    <a:pt x="60579" y="60580"/>
                  </a:lnTo>
                  <a:lnTo>
                    <a:pt x="565" y="60580"/>
                  </a:lnTo>
                  <a:lnTo>
                    <a:pt x="565" y="565"/>
                  </a:lnTo>
                  <a:close/>
                  <a:moveTo>
                    <a:pt x="283" y="0"/>
                  </a:moveTo>
                  <a:cubicBezTo>
                    <a:pt x="126" y="0"/>
                    <a:pt x="0" y="127"/>
                    <a:pt x="0" y="283"/>
                  </a:cubicBezTo>
                  <a:lnTo>
                    <a:pt x="0" y="60863"/>
                  </a:lnTo>
                  <a:cubicBezTo>
                    <a:pt x="0" y="61019"/>
                    <a:pt x="126" y="61145"/>
                    <a:pt x="283" y="61145"/>
                  </a:cubicBezTo>
                  <a:lnTo>
                    <a:pt x="60862" y="61145"/>
                  </a:lnTo>
                  <a:cubicBezTo>
                    <a:pt x="61018" y="61145"/>
                    <a:pt x="61145" y="61019"/>
                    <a:pt x="61145" y="60863"/>
                  </a:cubicBezTo>
                  <a:lnTo>
                    <a:pt x="61145" y="283"/>
                  </a:lnTo>
                  <a:cubicBezTo>
                    <a:pt x="61145" y="127"/>
                    <a:pt x="61018" y="0"/>
                    <a:pt x="60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8"/>
            <p:cNvSpPr/>
            <p:nvPr/>
          </p:nvSpPr>
          <p:spPr>
            <a:xfrm>
              <a:off x="2891050" y="2157150"/>
              <a:ext cx="1387775" cy="1387800"/>
            </a:xfrm>
            <a:custGeom>
              <a:avLst/>
              <a:gdLst/>
              <a:ahLst/>
              <a:cxnLst/>
              <a:rect l="l" t="t" r="r" b="b"/>
              <a:pathLst>
                <a:path w="55511" h="55512" extrusionOk="0">
                  <a:moveTo>
                    <a:pt x="54945" y="567"/>
                  </a:moveTo>
                  <a:lnTo>
                    <a:pt x="54945" y="54945"/>
                  </a:lnTo>
                  <a:lnTo>
                    <a:pt x="566" y="54945"/>
                  </a:lnTo>
                  <a:lnTo>
                    <a:pt x="566" y="567"/>
                  </a:lnTo>
                  <a:close/>
                  <a:moveTo>
                    <a:pt x="283" y="0"/>
                  </a:moveTo>
                  <a:cubicBezTo>
                    <a:pt x="127" y="0"/>
                    <a:pt x="0" y="128"/>
                    <a:pt x="0" y="284"/>
                  </a:cubicBezTo>
                  <a:lnTo>
                    <a:pt x="0" y="55229"/>
                  </a:lnTo>
                  <a:cubicBezTo>
                    <a:pt x="0" y="55385"/>
                    <a:pt x="127" y="55511"/>
                    <a:pt x="283" y="55511"/>
                  </a:cubicBezTo>
                  <a:lnTo>
                    <a:pt x="55227" y="55511"/>
                  </a:lnTo>
                  <a:cubicBezTo>
                    <a:pt x="55384" y="55511"/>
                    <a:pt x="55511" y="55384"/>
                    <a:pt x="55511" y="55228"/>
                  </a:cubicBezTo>
                  <a:lnTo>
                    <a:pt x="55511" y="284"/>
                  </a:lnTo>
                  <a:cubicBezTo>
                    <a:pt x="55511" y="128"/>
                    <a:pt x="55384" y="0"/>
                    <a:pt x="552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8"/>
            <p:cNvSpPr/>
            <p:nvPr/>
          </p:nvSpPr>
          <p:spPr>
            <a:xfrm>
              <a:off x="3513700" y="2949125"/>
              <a:ext cx="1528500" cy="720675"/>
            </a:xfrm>
            <a:custGeom>
              <a:avLst/>
              <a:gdLst/>
              <a:ahLst/>
              <a:cxnLst/>
              <a:rect l="l" t="t" r="r" b="b"/>
              <a:pathLst>
                <a:path w="61140" h="28827" extrusionOk="0">
                  <a:moveTo>
                    <a:pt x="55263" y="0"/>
                  </a:moveTo>
                  <a:lnTo>
                    <a:pt x="50402" y="3063"/>
                  </a:lnTo>
                  <a:lnTo>
                    <a:pt x="35262" y="18629"/>
                  </a:lnTo>
                  <a:lnTo>
                    <a:pt x="12189" y="24985"/>
                  </a:lnTo>
                  <a:cubicBezTo>
                    <a:pt x="12189" y="24985"/>
                    <a:pt x="10133" y="22591"/>
                    <a:pt x="8648" y="22577"/>
                  </a:cubicBezTo>
                  <a:cubicBezTo>
                    <a:pt x="8642" y="22577"/>
                    <a:pt x="8636" y="22577"/>
                    <a:pt x="8630" y="22577"/>
                  </a:cubicBezTo>
                  <a:cubicBezTo>
                    <a:pt x="7125" y="22577"/>
                    <a:pt x="2395" y="24302"/>
                    <a:pt x="2395" y="24302"/>
                  </a:cubicBezTo>
                  <a:cubicBezTo>
                    <a:pt x="2395" y="24302"/>
                    <a:pt x="1788" y="25781"/>
                    <a:pt x="2976" y="25792"/>
                  </a:cubicBezTo>
                  <a:cubicBezTo>
                    <a:pt x="2987" y="25792"/>
                    <a:pt x="2998" y="25792"/>
                    <a:pt x="3009" y="25792"/>
                  </a:cubicBezTo>
                  <a:cubicBezTo>
                    <a:pt x="3119" y="25792"/>
                    <a:pt x="3239" y="25787"/>
                    <a:pt x="3365" y="25779"/>
                  </a:cubicBezTo>
                  <a:lnTo>
                    <a:pt x="3365" y="25779"/>
                  </a:lnTo>
                  <a:lnTo>
                    <a:pt x="1" y="26358"/>
                  </a:lnTo>
                  <a:cubicBezTo>
                    <a:pt x="163" y="27387"/>
                    <a:pt x="1045" y="28149"/>
                    <a:pt x="2088" y="28159"/>
                  </a:cubicBezTo>
                  <a:lnTo>
                    <a:pt x="5033" y="28186"/>
                  </a:lnTo>
                  <a:lnTo>
                    <a:pt x="10075" y="28827"/>
                  </a:lnTo>
                  <a:lnTo>
                    <a:pt x="14840" y="27385"/>
                  </a:lnTo>
                  <a:cubicBezTo>
                    <a:pt x="14840" y="27385"/>
                    <a:pt x="37433" y="24920"/>
                    <a:pt x="38623" y="24634"/>
                  </a:cubicBezTo>
                  <a:cubicBezTo>
                    <a:pt x="39813" y="24348"/>
                    <a:pt x="58970" y="7893"/>
                    <a:pt x="58970" y="7893"/>
                  </a:cubicBezTo>
                  <a:cubicBezTo>
                    <a:pt x="58970" y="7893"/>
                    <a:pt x="61139" y="5986"/>
                    <a:pt x="60312" y="3775"/>
                  </a:cubicBezTo>
                  <a:cubicBezTo>
                    <a:pt x="59485" y="1564"/>
                    <a:pt x="55263" y="0"/>
                    <a:pt x="55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8"/>
            <p:cNvSpPr/>
            <p:nvPr/>
          </p:nvSpPr>
          <p:spPr>
            <a:xfrm>
              <a:off x="3506125" y="2942150"/>
              <a:ext cx="1544150" cy="734750"/>
            </a:xfrm>
            <a:custGeom>
              <a:avLst/>
              <a:gdLst/>
              <a:ahLst/>
              <a:cxnLst/>
              <a:rect l="l" t="t" r="r" b="b"/>
              <a:pathLst>
                <a:path w="61766" h="29390" extrusionOk="0">
                  <a:moveTo>
                    <a:pt x="55574" y="1"/>
                  </a:moveTo>
                  <a:cubicBezTo>
                    <a:pt x="55459" y="1"/>
                    <a:pt x="55350" y="72"/>
                    <a:pt x="55308" y="185"/>
                  </a:cubicBezTo>
                  <a:cubicBezTo>
                    <a:pt x="55255" y="328"/>
                    <a:pt x="55325" y="488"/>
                    <a:pt x="55467" y="546"/>
                  </a:cubicBezTo>
                  <a:cubicBezTo>
                    <a:pt x="55507" y="561"/>
                    <a:pt x="59578" y="2090"/>
                    <a:pt x="60350" y="4154"/>
                  </a:cubicBezTo>
                  <a:cubicBezTo>
                    <a:pt x="61098" y="6153"/>
                    <a:pt x="59107" y="7944"/>
                    <a:pt x="59088" y="7959"/>
                  </a:cubicBezTo>
                  <a:cubicBezTo>
                    <a:pt x="51463" y="14509"/>
                    <a:pt x="39781" y="24356"/>
                    <a:pt x="38859" y="24638"/>
                  </a:cubicBezTo>
                  <a:cubicBezTo>
                    <a:pt x="37700" y="24918"/>
                    <a:pt x="15337" y="27359"/>
                    <a:pt x="15061" y="27395"/>
                  </a:cubicBezTo>
                  <a:lnTo>
                    <a:pt x="10354" y="28819"/>
                  </a:lnTo>
                  <a:lnTo>
                    <a:pt x="5337" y="28184"/>
                  </a:lnTo>
                  <a:lnTo>
                    <a:pt x="2393" y="28157"/>
                  </a:lnTo>
                  <a:cubicBezTo>
                    <a:pt x="1593" y="28151"/>
                    <a:pt x="886" y="27630"/>
                    <a:pt x="646" y="26865"/>
                  </a:cubicBezTo>
                  <a:lnTo>
                    <a:pt x="3701" y="26338"/>
                  </a:lnTo>
                  <a:cubicBezTo>
                    <a:pt x="4961" y="26251"/>
                    <a:pt x="6825" y="25806"/>
                    <a:pt x="6913" y="25785"/>
                  </a:cubicBezTo>
                  <a:cubicBezTo>
                    <a:pt x="7062" y="25750"/>
                    <a:pt x="7157" y="25603"/>
                    <a:pt x="7126" y="25453"/>
                  </a:cubicBezTo>
                  <a:cubicBezTo>
                    <a:pt x="7098" y="25318"/>
                    <a:pt x="6981" y="25226"/>
                    <a:pt x="6849" y="25226"/>
                  </a:cubicBezTo>
                  <a:cubicBezTo>
                    <a:pt x="6833" y="25226"/>
                    <a:pt x="6816" y="25228"/>
                    <a:pt x="6799" y="25231"/>
                  </a:cubicBezTo>
                  <a:lnTo>
                    <a:pt x="3633" y="25777"/>
                  </a:lnTo>
                  <a:cubicBezTo>
                    <a:pt x="3508" y="25786"/>
                    <a:pt x="3389" y="25788"/>
                    <a:pt x="3282" y="25788"/>
                  </a:cubicBezTo>
                  <a:cubicBezTo>
                    <a:pt x="2993" y="25786"/>
                    <a:pt x="2921" y="25678"/>
                    <a:pt x="2897" y="25643"/>
                  </a:cubicBezTo>
                  <a:cubicBezTo>
                    <a:pt x="2761" y="25437"/>
                    <a:pt x="2847" y="25031"/>
                    <a:pt x="2920" y="24803"/>
                  </a:cubicBezTo>
                  <a:cubicBezTo>
                    <a:pt x="3674" y="24533"/>
                    <a:pt x="7628" y="23140"/>
                    <a:pt x="8932" y="23140"/>
                  </a:cubicBezTo>
                  <a:lnTo>
                    <a:pt x="8948" y="23140"/>
                  </a:lnTo>
                  <a:cubicBezTo>
                    <a:pt x="10060" y="23149"/>
                    <a:pt x="11728" y="24811"/>
                    <a:pt x="12278" y="25449"/>
                  </a:cubicBezTo>
                  <a:cubicBezTo>
                    <a:pt x="12332" y="25513"/>
                    <a:pt x="12412" y="25548"/>
                    <a:pt x="12493" y="25548"/>
                  </a:cubicBezTo>
                  <a:cubicBezTo>
                    <a:pt x="12518" y="25548"/>
                    <a:pt x="12543" y="25545"/>
                    <a:pt x="12567" y="25538"/>
                  </a:cubicBezTo>
                  <a:lnTo>
                    <a:pt x="35640" y="19181"/>
                  </a:lnTo>
                  <a:cubicBezTo>
                    <a:pt x="35688" y="19168"/>
                    <a:pt x="35732" y="19142"/>
                    <a:pt x="35767" y="19106"/>
                  </a:cubicBezTo>
                  <a:lnTo>
                    <a:pt x="50907" y="3539"/>
                  </a:lnTo>
                  <a:cubicBezTo>
                    <a:pt x="51009" y="3426"/>
                    <a:pt x="51004" y="3253"/>
                    <a:pt x="50894" y="3147"/>
                  </a:cubicBezTo>
                  <a:cubicBezTo>
                    <a:pt x="50839" y="3094"/>
                    <a:pt x="50768" y="3067"/>
                    <a:pt x="50697" y="3067"/>
                  </a:cubicBezTo>
                  <a:cubicBezTo>
                    <a:pt x="50627" y="3067"/>
                    <a:pt x="50556" y="3093"/>
                    <a:pt x="50502" y="3144"/>
                  </a:cubicBezTo>
                  <a:lnTo>
                    <a:pt x="35415" y="18656"/>
                  </a:lnTo>
                  <a:lnTo>
                    <a:pt x="12585" y="24945"/>
                  </a:lnTo>
                  <a:cubicBezTo>
                    <a:pt x="12110" y="24421"/>
                    <a:pt x="10350" y="22586"/>
                    <a:pt x="8953" y="22573"/>
                  </a:cubicBezTo>
                  <a:lnTo>
                    <a:pt x="8934" y="22573"/>
                  </a:lnTo>
                  <a:cubicBezTo>
                    <a:pt x="7396" y="22573"/>
                    <a:pt x="2797" y="24244"/>
                    <a:pt x="2601" y="24316"/>
                  </a:cubicBezTo>
                  <a:cubicBezTo>
                    <a:pt x="2526" y="24342"/>
                    <a:pt x="2467" y="24399"/>
                    <a:pt x="2436" y="24473"/>
                  </a:cubicBezTo>
                  <a:cubicBezTo>
                    <a:pt x="2397" y="24569"/>
                    <a:pt x="2067" y="25414"/>
                    <a:pt x="2424" y="25955"/>
                  </a:cubicBezTo>
                  <a:cubicBezTo>
                    <a:pt x="2430" y="25963"/>
                    <a:pt x="2436" y="25972"/>
                    <a:pt x="2444" y="25982"/>
                  </a:cubicBezTo>
                  <a:lnTo>
                    <a:pt x="255" y="26359"/>
                  </a:lnTo>
                  <a:cubicBezTo>
                    <a:pt x="103" y="26385"/>
                    <a:pt x="1" y="26529"/>
                    <a:pt x="25" y="26682"/>
                  </a:cubicBezTo>
                  <a:cubicBezTo>
                    <a:pt x="205" y="27849"/>
                    <a:pt x="1206" y="28713"/>
                    <a:pt x="2388" y="28722"/>
                  </a:cubicBezTo>
                  <a:lnTo>
                    <a:pt x="5300" y="28747"/>
                  </a:lnTo>
                  <a:lnTo>
                    <a:pt x="10342" y="29386"/>
                  </a:lnTo>
                  <a:cubicBezTo>
                    <a:pt x="10354" y="29388"/>
                    <a:pt x="10366" y="29389"/>
                    <a:pt x="10378" y="29389"/>
                  </a:cubicBezTo>
                  <a:cubicBezTo>
                    <a:pt x="10405" y="29389"/>
                    <a:pt x="10432" y="29385"/>
                    <a:pt x="10460" y="29377"/>
                  </a:cubicBezTo>
                  <a:lnTo>
                    <a:pt x="15173" y="27947"/>
                  </a:lnTo>
                  <a:cubicBezTo>
                    <a:pt x="16096" y="27846"/>
                    <a:pt x="37798" y="25475"/>
                    <a:pt x="38992" y="25188"/>
                  </a:cubicBezTo>
                  <a:cubicBezTo>
                    <a:pt x="40213" y="24895"/>
                    <a:pt x="57492" y="10077"/>
                    <a:pt x="59460" y="8385"/>
                  </a:cubicBezTo>
                  <a:cubicBezTo>
                    <a:pt x="59554" y="8303"/>
                    <a:pt x="61765" y="6322"/>
                    <a:pt x="60880" y="3956"/>
                  </a:cubicBezTo>
                  <a:cubicBezTo>
                    <a:pt x="60017" y="1651"/>
                    <a:pt x="55841" y="82"/>
                    <a:pt x="55663" y="15"/>
                  </a:cubicBezTo>
                  <a:cubicBezTo>
                    <a:pt x="55634" y="6"/>
                    <a:pt x="55604" y="1"/>
                    <a:pt x="55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8"/>
            <p:cNvSpPr/>
            <p:nvPr/>
          </p:nvSpPr>
          <p:spPr>
            <a:xfrm>
              <a:off x="4416950" y="2923850"/>
              <a:ext cx="632475" cy="586425"/>
            </a:xfrm>
            <a:custGeom>
              <a:avLst/>
              <a:gdLst/>
              <a:ahLst/>
              <a:cxnLst/>
              <a:rect l="l" t="t" r="r" b="b"/>
              <a:pathLst>
                <a:path w="25299" h="23457" extrusionOk="0">
                  <a:moveTo>
                    <a:pt x="19818" y="1"/>
                  </a:moveTo>
                  <a:lnTo>
                    <a:pt x="11540" y="5699"/>
                  </a:lnTo>
                  <a:lnTo>
                    <a:pt x="0" y="17277"/>
                  </a:lnTo>
                  <a:lnTo>
                    <a:pt x="8588" y="23456"/>
                  </a:lnTo>
                  <a:lnTo>
                    <a:pt x="23478" y="9434"/>
                  </a:lnTo>
                  <a:cubicBezTo>
                    <a:pt x="24969" y="8030"/>
                    <a:pt x="25298" y="5774"/>
                    <a:pt x="24239" y="4021"/>
                  </a:cubicBezTo>
                  <a:cubicBezTo>
                    <a:pt x="24222" y="3994"/>
                    <a:pt x="24206" y="3967"/>
                    <a:pt x="24189" y="3940"/>
                  </a:cubicBezTo>
                  <a:cubicBezTo>
                    <a:pt x="22519" y="1213"/>
                    <a:pt x="19818" y="1"/>
                    <a:pt x="19818" y="1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8"/>
            <p:cNvSpPr/>
            <p:nvPr/>
          </p:nvSpPr>
          <p:spPr>
            <a:xfrm>
              <a:off x="4409750" y="2916800"/>
              <a:ext cx="647150" cy="600550"/>
            </a:xfrm>
            <a:custGeom>
              <a:avLst/>
              <a:gdLst/>
              <a:ahLst/>
              <a:cxnLst/>
              <a:rect l="l" t="t" r="r" b="b"/>
              <a:pathLst>
                <a:path w="25886" h="24022" extrusionOk="0">
                  <a:moveTo>
                    <a:pt x="20108" y="0"/>
                  </a:moveTo>
                  <a:cubicBezTo>
                    <a:pt x="20000" y="0"/>
                    <a:pt x="19897" y="62"/>
                    <a:pt x="19850" y="166"/>
                  </a:cubicBezTo>
                  <a:cubicBezTo>
                    <a:pt x="19786" y="309"/>
                    <a:pt x="19849" y="477"/>
                    <a:pt x="19992" y="541"/>
                  </a:cubicBezTo>
                  <a:cubicBezTo>
                    <a:pt x="20018" y="553"/>
                    <a:pt x="22636" y="1753"/>
                    <a:pt x="24255" y="4399"/>
                  </a:cubicBezTo>
                  <a:lnTo>
                    <a:pt x="24285" y="4449"/>
                  </a:lnTo>
                  <a:cubicBezTo>
                    <a:pt x="25265" y="6070"/>
                    <a:pt x="24965" y="8198"/>
                    <a:pt x="23572" y="9510"/>
                  </a:cubicBezTo>
                  <a:lnTo>
                    <a:pt x="8851" y="23373"/>
                  </a:lnTo>
                  <a:lnTo>
                    <a:pt x="723" y="17523"/>
                  </a:lnTo>
                  <a:lnTo>
                    <a:pt x="12030" y="6180"/>
                  </a:lnTo>
                  <a:cubicBezTo>
                    <a:pt x="12140" y="6069"/>
                    <a:pt x="12139" y="5891"/>
                    <a:pt x="12028" y="5780"/>
                  </a:cubicBezTo>
                  <a:cubicBezTo>
                    <a:pt x="11973" y="5726"/>
                    <a:pt x="11902" y="5698"/>
                    <a:pt x="11830" y="5698"/>
                  </a:cubicBezTo>
                  <a:cubicBezTo>
                    <a:pt x="11757" y="5698"/>
                    <a:pt x="11684" y="5726"/>
                    <a:pt x="11629" y="5782"/>
                  </a:cubicBezTo>
                  <a:lnTo>
                    <a:pt x="90" y="17359"/>
                  </a:lnTo>
                  <a:cubicBezTo>
                    <a:pt x="30" y="17417"/>
                    <a:pt x="0" y="17499"/>
                    <a:pt x="8" y="17581"/>
                  </a:cubicBezTo>
                  <a:cubicBezTo>
                    <a:pt x="15" y="17664"/>
                    <a:pt x="57" y="17739"/>
                    <a:pt x="124" y="17788"/>
                  </a:cubicBezTo>
                  <a:lnTo>
                    <a:pt x="8711" y="23968"/>
                  </a:lnTo>
                  <a:cubicBezTo>
                    <a:pt x="8758" y="24003"/>
                    <a:pt x="8816" y="24021"/>
                    <a:pt x="8876" y="24021"/>
                  </a:cubicBezTo>
                  <a:cubicBezTo>
                    <a:pt x="8948" y="24021"/>
                    <a:pt x="9017" y="23994"/>
                    <a:pt x="9069" y="23944"/>
                  </a:cubicBezTo>
                  <a:lnTo>
                    <a:pt x="23959" y="9922"/>
                  </a:lnTo>
                  <a:cubicBezTo>
                    <a:pt x="25545" y="8429"/>
                    <a:pt x="25885" y="6004"/>
                    <a:pt x="24771" y="4158"/>
                  </a:cubicBezTo>
                  <a:lnTo>
                    <a:pt x="24720" y="4074"/>
                  </a:lnTo>
                  <a:cubicBezTo>
                    <a:pt x="23022" y="1303"/>
                    <a:pt x="20337" y="75"/>
                    <a:pt x="20224" y="25"/>
                  </a:cubicBezTo>
                  <a:cubicBezTo>
                    <a:pt x="20186" y="8"/>
                    <a:pt x="20146" y="0"/>
                    <a:pt x="201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8"/>
            <p:cNvSpPr/>
            <p:nvPr/>
          </p:nvSpPr>
          <p:spPr>
            <a:xfrm>
              <a:off x="4416950" y="3305775"/>
              <a:ext cx="265150" cy="204500"/>
            </a:xfrm>
            <a:custGeom>
              <a:avLst/>
              <a:gdLst/>
              <a:ahLst/>
              <a:cxnLst/>
              <a:rect l="l" t="t" r="r" b="b"/>
              <a:pathLst>
                <a:path w="10606" h="8180" extrusionOk="0">
                  <a:moveTo>
                    <a:pt x="1992" y="1"/>
                  </a:moveTo>
                  <a:lnTo>
                    <a:pt x="0" y="1998"/>
                  </a:lnTo>
                  <a:lnTo>
                    <a:pt x="8588" y="8179"/>
                  </a:lnTo>
                  <a:lnTo>
                    <a:pt x="10605" y="6279"/>
                  </a:lnTo>
                  <a:lnTo>
                    <a:pt x="19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8"/>
            <p:cNvSpPr/>
            <p:nvPr/>
          </p:nvSpPr>
          <p:spPr>
            <a:xfrm>
              <a:off x="4409750" y="3298750"/>
              <a:ext cx="280425" cy="218600"/>
            </a:xfrm>
            <a:custGeom>
              <a:avLst/>
              <a:gdLst/>
              <a:ahLst/>
              <a:cxnLst/>
              <a:rect l="l" t="t" r="r" b="b"/>
              <a:pathLst>
                <a:path w="11217" h="8744" extrusionOk="0">
                  <a:moveTo>
                    <a:pt x="2309" y="653"/>
                  </a:moveTo>
                  <a:lnTo>
                    <a:pt x="10452" y="6588"/>
                  </a:lnTo>
                  <a:lnTo>
                    <a:pt x="8851" y="8095"/>
                  </a:lnTo>
                  <a:lnTo>
                    <a:pt x="724" y="2245"/>
                  </a:lnTo>
                  <a:lnTo>
                    <a:pt x="2309" y="653"/>
                  </a:lnTo>
                  <a:close/>
                  <a:moveTo>
                    <a:pt x="2281" y="0"/>
                  </a:moveTo>
                  <a:cubicBezTo>
                    <a:pt x="2208" y="0"/>
                    <a:pt x="2135" y="29"/>
                    <a:pt x="2080" y="84"/>
                  </a:cubicBezTo>
                  <a:lnTo>
                    <a:pt x="90" y="2081"/>
                  </a:lnTo>
                  <a:cubicBezTo>
                    <a:pt x="30" y="2139"/>
                    <a:pt x="0" y="2221"/>
                    <a:pt x="8" y="2303"/>
                  </a:cubicBezTo>
                  <a:cubicBezTo>
                    <a:pt x="15" y="2386"/>
                    <a:pt x="57" y="2461"/>
                    <a:pt x="124" y="2510"/>
                  </a:cubicBezTo>
                  <a:lnTo>
                    <a:pt x="8711" y="8690"/>
                  </a:lnTo>
                  <a:cubicBezTo>
                    <a:pt x="8758" y="8725"/>
                    <a:pt x="8816" y="8743"/>
                    <a:pt x="8876" y="8743"/>
                  </a:cubicBezTo>
                  <a:cubicBezTo>
                    <a:pt x="8948" y="8743"/>
                    <a:pt x="9017" y="8716"/>
                    <a:pt x="9069" y="8667"/>
                  </a:cubicBezTo>
                  <a:lnTo>
                    <a:pt x="11088" y="6767"/>
                  </a:lnTo>
                  <a:cubicBezTo>
                    <a:pt x="11217" y="6645"/>
                    <a:pt x="11204" y="6437"/>
                    <a:pt x="11060" y="6332"/>
                  </a:cubicBezTo>
                  <a:lnTo>
                    <a:pt x="2447" y="55"/>
                  </a:lnTo>
                  <a:cubicBezTo>
                    <a:pt x="2397" y="18"/>
                    <a:pt x="2339" y="0"/>
                    <a:pt x="22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8"/>
            <p:cNvSpPr/>
            <p:nvPr/>
          </p:nvSpPr>
          <p:spPr>
            <a:xfrm>
              <a:off x="3250625" y="3574150"/>
              <a:ext cx="107125" cy="70225"/>
            </a:xfrm>
            <a:custGeom>
              <a:avLst/>
              <a:gdLst/>
              <a:ahLst/>
              <a:cxnLst/>
              <a:rect l="l" t="t" r="r" b="b"/>
              <a:pathLst>
                <a:path w="4285" h="2809" extrusionOk="0">
                  <a:moveTo>
                    <a:pt x="1009" y="1"/>
                  </a:moveTo>
                  <a:lnTo>
                    <a:pt x="1" y="219"/>
                  </a:lnTo>
                  <a:lnTo>
                    <a:pt x="2179" y="2573"/>
                  </a:lnTo>
                  <a:lnTo>
                    <a:pt x="4284" y="2808"/>
                  </a:lnTo>
                  <a:lnTo>
                    <a:pt x="10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8"/>
            <p:cNvSpPr/>
            <p:nvPr/>
          </p:nvSpPr>
          <p:spPr>
            <a:xfrm>
              <a:off x="3241750" y="3567075"/>
              <a:ext cx="125550" cy="84350"/>
            </a:xfrm>
            <a:custGeom>
              <a:avLst/>
              <a:gdLst/>
              <a:ahLst/>
              <a:cxnLst/>
              <a:rect l="l" t="t" r="r" b="b"/>
              <a:pathLst>
                <a:path w="5022" h="3374" extrusionOk="0">
                  <a:moveTo>
                    <a:pt x="1286" y="589"/>
                  </a:moveTo>
                  <a:lnTo>
                    <a:pt x="3759" y="2709"/>
                  </a:lnTo>
                  <a:lnTo>
                    <a:pt x="2670" y="2587"/>
                  </a:lnTo>
                  <a:lnTo>
                    <a:pt x="900" y="674"/>
                  </a:lnTo>
                  <a:lnTo>
                    <a:pt x="1286" y="589"/>
                  </a:lnTo>
                  <a:close/>
                  <a:moveTo>
                    <a:pt x="1365" y="1"/>
                  </a:moveTo>
                  <a:cubicBezTo>
                    <a:pt x="1345" y="1"/>
                    <a:pt x="1324" y="3"/>
                    <a:pt x="1304" y="8"/>
                  </a:cubicBezTo>
                  <a:lnTo>
                    <a:pt x="296" y="226"/>
                  </a:lnTo>
                  <a:cubicBezTo>
                    <a:pt x="83" y="272"/>
                    <a:pt x="0" y="534"/>
                    <a:pt x="148" y="695"/>
                  </a:cubicBezTo>
                  <a:lnTo>
                    <a:pt x="2325" y="3049"/>
                  </a:lnTo>
                  <a:cubicBezTo>
                    <a:pt x="2372" y="3099"/>
                    <a:pt x="2434" y="3130"/>
                    <a:pt x="2502" y="3138"/>
                  </a:cubicBezTo>
                  <a:lnTo>
                    <a:pt x="4608" y="3372"/>
                  </a:lnTo>
                  <a:cubicBezTo>
                    <a:pt x="4619" y="3373"/>
                    <a:pt x="4628" y="3374"/>
                    <a:pt x="4639" y="3374"/>
                  </a:cubicBezTo>
                  <a:cubicBezTo>
                    <a:pt x="4901" y="3374"/>
                    <a:pt x="5022" y="3047"/>
                    <a:pt x="4823" y="2876"/>
                  </a:cubicBezTo>
                  <a:lnTo>
                    <a:pt x="1548" y="69"/>
                  </a:lnTo>
                  <a:cubicBezTo>
                    <a:pt x="1497" y="25"/>
                    <a:pt x="1432" y="1"/>
                    <a:pt x="136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8"/>
            <p:cNvSpPr/>
            <p:nvPr/>
          </p:nvSpPr>
          <p:spPr>
            <a:xfrm>
              <a:off x="3353000" y="3574150"/>
              <a:ext cx="107075" cy="70225"/>
            </a:xfrm>
            <a:custGeom>
              <a:avLst/>
              <a:gdLst/>
              <a:ahLst/>
              <a:cxnLst/>
              <a:rect l="l" t="t" r="r" b="b"/>
              <a:pathLst>
                <a:path w="4283" h="2809" extrusionOk="0">
                  <a:moveTo>
                    <a:pt x="1008" y="1"/>
                  </a:moveTo>
                  <a:lnTo>
                    <a:pt x="0" y="219"/>
                  </a:lnTo>
                  <a:lnTo>
                    <a:pt x="2177" y="2573"/>
                  </a:lnTo>
                  <a:lnTo>
                    <a:pt x="4282" y="2808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8"/>
            <p:cNvSpPr/>
            <p:nvPr/>
          </p:nvSpPr>
          <p:spPr>
            <a:xfrm>
              <a:off x="3344075" y="3567075"/>
              <a:ext cx="125575" cy="84350"/>
            </a:xfrm>
            <a:custGeom>
              <a:avLst/>
              <a:gdLst/>
              <a:ahLst/>
              <a:cxnLst/>
              <a:rect l="l" t="t" r="r" b="b"/>
              <a:pathLst>
                <a:path w="5023" h="3374" extrusionOk="0">
                  <a:moveTo>
                    <a:pt x="1287" y="589"/>
                  </a:moveTo>
                  <a:lnTo>
                    <a:pt x="3759" y="2709"/>
                  </a:lnTo>
                  <a:lnTo>
                    <a:pt x="2671" y="2587"/>
                  </a:lnTo>
                  <a:lnTo>
                    <a:pt x="900" y="674"/>
                  </a:lnTo>
                  <a:lnTo>
                    <a:pt x="1287" y="589"/>
                  </a:lnTo>
                  <a:close/>
                  <a:moveTo>
                    <a:pt x="1366" y="1"/>
                  </a:moveTo>
                  <a:cubicBezTo>
                    <a:pt x="1346" y="1"/>
                    <a:pt x="1325" y="3"/>
                    <a:pt x="1305" y="8"/>
                  </a:cubicBezTo>
                  <a:lnTo>
                    <a:pt x="297" y="226"/>
                  </a:lnTo>
                  <a:cubicBezTo>
                    <a:pt x="83" y="272"/>
                    <a:pt x="1" y="534"/>
                    <a:pt x="149" y="695"/>
                  </a:cubicBezTo>
                  <a:lnTo>
                    <a:pt x="2326" y="3049"/>
                  </a:lnTo>
                  <a:cubicBezTo>
                    <a:pt x="2372" y="3099"/>
                    <a:pt x="2435" y="3130"/>
                    <a:pt x="2503" y="3138"/>
                  </a:cubicBezTo>
                  <a:lnTo>
                    <a:pt x="4609" y="3372"/>
                  </a:lnTo>
                  <a:cubicBezTo>
                    <a:pt x="4619" y="3373"/>
                    <a:pt x="4630" y="3374"/>
                    <a:pt x="4639" y="3374"/>
                  </a:cubicBezTo>
                  <a:cubicBezTo>
                    <a:pt x="4902" y="3374"/>
                    <a:pt x="5023" y="3047"/>
                    <a:pt x="4824" y="2876"/>
                  </a:cubicBezTo>
                  <a:lnTo>
                    <a:pt x="1549" y="69"/>
                  </a:lnTo>
                  <a:cubicBezTo>
                    <a:pt x="1498" y="25"/>
                    <a:pt x="1433" y="1"/>
                    <a:pt x="1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8"/>
            <p:cNvSpPr/>
            <p:nvPr/>
          </p:nvSpPr>
          <p:spPr>
            <a:xfrm>
              <a:off x="3296300" y="3565375"/>
              <a:ext cx="114075" cy="84825"/>
            </a:xfrm>
            <a:custGeom>
              <a:avLst/>
              <a:gdLst/>
              <a:ahLst/>
              <a:cxnLst/>
              <a:rect l="l" t="t" r="r" b="b"/>
              <a:pathLst>
                <a:path w="4563" h="3393" extrusionOk="0">
                  <a:moveTo>
                    <a:pt x="1" y="1"/>
                  </a:moveTo>
                  <a:lnTo>
                    <a:pt x="2457" y="3159"/>
                  </a:lnTo>
                  <a:lnTo>
                    <a:pt x="3276" y="3393"/>
                  </a:lnTo>
                  <a:lnTo>
                    <a:pt x="4562" y="3159"/>
                  </a:lnTo>
                  <a:lnTo>
                    <a:pt x="15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8"/>
            <p:cNvSpPr/>
            <p:nvPr/>
          </p:nvSpPr>
          <p:spPr>
            <a:xfrm>
              <a:off x="3287125" y="3558325"/>
              <a:ext cx="132250" cy="98950"/>
            </a:xfrm>
            <a:custGeom>
              <a:avLst/>
              <a:gdLst/>
              <a:ahLst/>
              <a:cxnLst/>
              <a:rect l="l" t="t" r="r" b="b"/>
              <a:pathLst>
                <a:path w="5290" h="3958" extrusionOk="0">
                  <a:moveTo>
                    <a:pt x="1768" y="566"/>
                  </a:moveTo>
                  <a:lnTo>
                    <a:pt x="4360" y="3258"/>
                  </a:lnTo>
                  <a:lnTo>
                    <a:pt x="3658" y="3385"/>
                  </a:lnTo>
                  <a:lnTo>
                    <a:pt x="2990" y="3194"/>
                  </a:lnTo>
                  <a:lnTo>
                    <a:pt x="946" y="566"/>
                  </a:lnTo>
                  <a:close/>
                  <a:moveTo>
                    <a:pt x="368" y="0"/>
                  </a:moveTo>
                  <a:cubicBezTo>
                    <a:pt x="132" y="0"/>
                    <a:pt x="0" y="271"/>
                    <a:pt x="144" y="457"/>
                  </a:cubicBezTo>
                  <a:lnTo>
                    <a:pt x="2601" y="3614"/>
                  </a:lnTo>
                  <a:cubicBezTo>
                    <a:pt x="2637" y="3662"/>
                    <a:pt x="2688" y="3697"/>
                    <a:pt x="2746" y="3713"/>
                  </a:cubicBezTo>
                  <a:lnTo>
                    <a:pt x="3565" y="3947"/>
                  </a:lnTo>
                  <a:cubicBezTo>
                    <a:pt x="3590" y="3953"/>
                    <a:pt x="3616" y="3957"/>
                    <a:pt x="3643" y="3957"/>
                  </a:cubicBezTo>
                  <a:cubicBezTo>
                    <a:pt x="3660" y="3957"/>
                    <a:pt x="3676" y="3955"/>
                    <a:pt x="3694" y="3953"/>
                  </a:cubicBezTo>
                  <a:lnTo>
                    <a:pt x="4979" y="3719"/>
                  </a:lnTo>
                  <a:cubicBezTo>
                    <a:pt x="5202" y="3678"/>
                    <a:pt x="5289" y="3407"/>
                    <a:pt x="5133" y="3244"/>
                  </a:cubicBezTo>
                  <a:lnTo>
                    <a:pt x="2093" y="86"/>
                  </a:lnTo>
                  <a:cubicBezTo>
                    <a:pt x="2038" y="32"/>
                    <a:pt x="1966" y="0"/>
                    <a:pt x="1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8"/>
            <p:cNvSpPr/>
            <p:nvPr/>
          </p:nvSpPr>
          <p:spPr>
            <a:xfrm>
              <a:off x="3229050" y="3579625"/>
              <a:ext cx="76050" cy="58875"/>
            </a:xfrm>
            <a:custGeom>
              <a:avLst/>
              <a:gdLst/>
              <a:ahLst/>
              <a:cxnLst/>
              <a:rect l="l" t="t" r="r" b="b"/>
              <a:pathLst>
                <a:path w="3042" h="2355" extrusionOk="0">
                  <a:moveTo>
                    <a:pt x="864" y="0"/>
                  </a:moveTo>
                  <a:lnTo>
                    <a:pt x="1" y="249"/>
                  </a:lnTo>
                  <a:lnTo>
                    <a:pt x="1053" y="2238"/>
                  </a:lnTo>
                  <a:lnTo>
                    <a:pt x="3042" y="2354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8"/>
            <p:cNvSpPr/>
            <p:nvPr/>
          </p:nvSpPr>
          <p:spPr>
            <a:xfrm>
              <a:off x="3220700" y="3572575"/>
              <a:ext cx="93800" cy="73050"/>
            </a:xfrm>
            <a:custGeom>
              <a:avLst/>
              <a:gdLst/>
              <a:ahLst/>
              <a:cxnLst/>
              <a:rect l="l" t="t" r="r" b="b"/>
              <a:pathLst>
                <a:path w="3752" h="2922" extrusionOk="0">
                  <a:moveTo>
                    <a:pt x="1109" y="602"/>
                  </a:moveTo>
                  <a:lnTo>
                    <a:pt x="2691" y="2314"/>
                  </a:lnTo>
                  <a:lnTo>
                    <a:pt x="1563" y="2247"/>
                  </a:lnTo>
                  <a:lnTo>
                    <a:pt x="748" y="706"/>
                  </a:lnTo>
                  <a:lnTo>
                    <a:pt x="1109" y="602"/>
                  </a:lnTo>
                  <a:close/>
                  <a:moveTo>
                    <a:pt x="1198" y="1"/>
                  </a:moveTo>
                  <a:cubicBezTo>
                    <a:pt x="1172" y="1"/>
                    <a:pt x="1146" y="4"/>
                    <a:pt x="1120" y="12"/>
                  </a:cubicBezTo>
                  <a:lnTo>
                    <a:pt x="255" y="261"/>
                  </a:lnTo>
                  <a:cubicBezTo>
                    <a:pt x="84" y="311"/>
                    <a:pt x="0" y="506"/>
                    <a:pt x="85" y="665"/>
                  </a:cubicBezTo>
                  <a:lnTo>
                    <a:pt x="1137" y="2653"/>
                  </a:lnTo>
                  <a:cubicBezTo>
                    <a:pt x="1184" y="2740"/>
                    <a:pt x="1272" y="2797"/>
                    <a:pt x="1371" y="2803"/>
                  </a:cubicBezTo>
                  <a:lnTo>
                    <a:pt x="3358" y="2919"/>
                  </a:lnTo>
                  <a:lnTo>
                    <a:pt x="3376" y="2919"/>
                  </a:lnTo>
                  <a:lnTo>
                    <a:pt x="3376" y="2921"/>
                  </a:lnTo>
                  <a:cubicBezTo>
                    <a:pt x="3623" y="2921"/>
                    <a:pt x="3752" y="2627"/>
                    <a:pt x="3583" y="2445"/>
                  </a:cubicBezTo>
                  <a:lnTo>
                    <a:pt x="1405" y="91"/>
                  </a:lnTo>
                  <a:cubicBezTo>
                    <a:pt x="1351" y="32"/>
                    <a:pt x="1276" y="1"/>
                    <a:pt x="1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8" name="Picture 107" descr="A close up of a sign&#10;&#10;Description automatically generated">
            <a:extLst>
              <a:ext uri="{FF2B5EF4-FFF2-40B4-BE49-F238E27FC236}">
                <a16:creationId xmlns:a16="http://schemas.microsoft.com/office/drawing/2014/main" id="{AE63C2C1-0586-3B48-AFF5-C3FABCE5E7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2073" y="2208083"/>
            <a:ext cx="767538" cy="889552"/>
          </a:xfrm>
          <a:prstGeom prst="rect">
            <a:avLst/>
          </a:prstGeom>
        </p:spPr>
      </p:pic>
      <p:sp>
        <p:nvSpPr>
          <p:cNvPr id="118" name="Google Shape;329;p32">
            <a:extLst>
              <a:ext uri="{FF2B5EF4-FFF2-40B4-BE49-F238E27FC236}">
                <a16:creationId xmlns:a16="http://schemas.microsoft.com/office/drawing/2014/main" id="{5049903A-BED3-7C4F-AAF7-86AFF374A2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57627" y="1596610"/>
            <a:ext cx="3310217" cy="10024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sz="2000" b="1" dirty="0">
                <a:hlinkClick r:id="rId4"/>
              </a:rPr>
              <a:t>Shiny</a:t>
            </a:r>
            <a:r>
              <a:rPr lang="it-IT" sz="2000" b="1" dirty="0"/>
              <a:t> </a:t>
            </a:r>
            <a:r>
              <a:rPr lang="it-IT" sz="2000" dirty="0"/>
              <a:t>is an </a:t>
            </a:r>
            <a:r>
              <a:rPr lang="it-IT" sz="2000" b="1" dirty="0"/>
              <a:t>R</a:t>
            </a:r>
            <a:r>
              <a:rPr lang="it-IT" sz="2000" dirty="0"/>
              <a:t> package used to build </a:t>
            </a:r>
            <a:r>
              <a:rPr lang="it-IT" sz="2000" b="1" dirty="0"/>
              <a:t>interactive web apps. </a:t>
            </a:r>
          </a:p>
        </p:txBody>
      </p:sp>
      <p:sp>
        <p:nvSpPr>
          <p:cNvPr id="98" name="Google Shape;329;p32">
            <a:extLst>
              <a:ext uri="{FF2B5EF4-FFF2-40B4-BE49-F238E27FC236}">
                <a16:creationId xmlns:a16="http://schemas.microsoft.com/office/drawing/2014/main" id="{38A0ECEF-F417-284E-B526-C37E405DB02D}"/>
              </a:ext>
            </a:extLst>
          </p:cNvPr>
          <p:cNvSpPr txBox="1">
            <a:spLocks/>
          </p:cNvSpPr>
          <p:nvPr/>
        </p:nvSpPr>
        <p:spPr>
          <a:xfrm>
            <a:off x="558768" y="2464653"/>
            <a:ext cx="3209522" cy="100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just">
              <a:spcBef>
                <a:spcPts val="1600"/>
              </a:spcBef>
              <a:spcAft>
                <a:spcPts val="1600"/>
              </a:spcAft>
              <a:buFont typeface="DM Sans"/>
              <a:buNone/>
            </a:pPr>
            <a:r>
              <a:rPr lang="en-US" sz="2000" dirty="0"/>
              <a:t>Let’s look at some examples </a:t>
            </a:r>
            <a:r>
              <a:rPr lang="en-US" sz="2000" dirty="0">
                <a:hlinkClick r:id="rId5"/>
              </a:rPr>
              <a:t>here</a:t>
            </a:r>
            <a:r>
              <a:rPr lang="en-US" sz="200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repeatCount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37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WHY </a:t>
            </a:r>
            <a:r>
              <a:rPr lang="en" dirty="0"/>
              <a:t>SHINY</a:t>
            </a:r>
            <a:endParaRPr dirty="0"/>
          </a:p>
        </p:txBody>
      </p:sp>
      <p:sp>
        <p:nvSpPr>
          <p:cNvPr id="875" name="Google Shape;875;p37"/>
          <p:cNvSpPr txBox="1">
            <a:spLocks noGrp="1"/>
          </p:cNvSpPr>
          <p:nvPr>
            <p:ph type="body" idx="1"/>
          </p:nvPr>
        </p:nvSpPr>
        <p:spPr>
          <a:xfrm>
            <a:off x="3464998" y="3508236"/>
            <a:ext cx="2214000" cy="678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Thanks to Shiny you can prototype your ideas.</a:t>
            </a:r>
            <a:endParaRPr dirty="0"/>
          </a:p>
        </p:txBody>
      </p:sp>
      <p:sp>
        <p:nvSpPr>
          <p:cNvPr id="876" name="Google Shape;876;p37"/>
          <p:cNvSpPr txBox="1">
            <a:spLocks noGrp="1"/>
          </p:cNvSpPr>
          <p:nvPr>
            <p:ph type="title" idx="2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Prototype</a:t>
            </a:r>
            <a:endParaRPr b="1" dirty="0"/>
          </a:p>
        </p:txBody>
      </p:sp>
      <p:sp>
        <p:nvSpPr>
          <p:cNvPr id="877" name="Google Shape;877;p37"/>
          <p:cNvSpPr txBox="1">
            <a:spLocks noGrp="1"/>
          </p:cNvSpPr>
          <p:nvPr>
            <p:ph type="body" idx="3"/>
          </p:nvPr>
        </p:nvSpPr>
        <p:spPr>
          <a:xfrm>
            <a:off x="1045971" y="3492611"/>
            <a:ext cx="1791029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Shiny is the perfect tool for you to communicate results.</a:t>
            </a:r>
            <a:endParaRPr dirty="0"/>
          </a:p>
        </p:txBody>
      </p:sp>
      <p:sp>
        <p:nvSpPr>
          <p:cNvPr id="878" name="Google Shape;878;p37"/>
          <p:cNvSpPr txBox="1">
            <a:spLocks noGrp="1"/>
          </p:cNvSpPr>
          <p:nvPr>
            <p:ph type="title" idx="4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Communicate</a:t>
            </a:r>
            <a:endParaRPr b="1" dirty="0"/>
          </a:p>
        </p:txBody>
      </p:sp>
      <p:sp>
        <p:nvSpPr>
          <p:cNvPr id="879" name="Google Shape;879;p37"/>
          <p:cNvSpPr txBox="1">
            <a:spLocks noGrp="1"/>
          </p:cNvSpPr>
          <p:nvPr>
            <p:ph type="body" idx="5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With Shiny you can create tools for clients.</a:t>
            </a:r>
            <a:endParaRPr dirty="0"/>
          </a:p>
        </p:txBody>
      </p:sp>
      <p:sp>
        <p:nvSpPr>
          <p:cNvPr id="880" name="Google Shape;880;p37"/>
          <p:cNvSpPr txBox="1">
            <a:spLocks noGrp="1"/>
          </p:cNvSpPr>
          <p:nvPr>
            <p:ph type="title" idx="6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Sell</a:t>
            </a:r>
            <a:endParaRPr b="1" dirty="0"/>
          </a:p>
        </p:txBody>
      </p:sp>
      <p:sp>
        <p:nvSpPr>
          <p:cNvPr id="881" name="Google Shape;881;p37"/>
          <p:cNvSpPr/>
          <p:nvPr/>
        </p:nvSpPr>
        <p:spPr>
          <a:xfrm>
            <a:off x="1457275" y="1784300"/>
            <a:ext cx="969900" cy="969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2" name="Google Shape;882;p37"/>
          <p:cNvSpPr/>
          <p:nvPr/>
        </p:nvSpPr>
        <p:spPr>
          <a:xfrm>
            <a:off x="4087050" y="1784300"/>
            <a:ext cx="969900" cy="969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7"/>
          <p:cNvSpPr/>
          <p:nvPr/>
        </p:nvSpPr>
        <p:spPr>
          <a:xfrm>
            <a:off x="6716825" y="1784300"/>
            <a:ext cx="969900" cy="969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" name="Google Shape;13553;p77">
            <a:extLst>
              <a:ext uri="{FF2B5EF4-FFF2-40B4-BE49-F238E27FC236}">
                <a16:creationId xmlns:a16="http://schemas.microsoft.com/office/drawing/2014/main" id="{4FB8FE71-FC6E-8A49-8F7C-0290139E0D15}"/>
              </a:ext>
            </a:extLst>
          </p:cNvPr>
          <p:cNvGrpSpPr/>
          <p:nvPr/>
        </p:nvGrpSpPr>
        <p:grpSpPr>
          <a:xfrm>
            <a:off x="4306093" y="2019186"/>
            <a:ext cx="531721" cy="512081"/>
            <a:chOff x="1754279" y="4286593"/>
            <a:chExt cx="351439" cy="345965"/>
          </a:xfrm>
          <a:solidFill>
            <a:srgbClr val="A7FAEF"/>
          </a:solidFill>
        </p:grpSpPr>
        <p:sp>
          <p:nvSpPr>
            <p:cNvPr id="46" name="Google Shape;13554;p77">
              <a:extLst>
                <a:ext uri="{FF2B5EF4-FFF2-40B4-BE49-F238E27FC236}">
                  <a16:creationId xmlns:a16="http://schemas.microsoft.com/office/drawing/2014/main" id="{AF6A423D-50DB-CD43-9956-6DEBEB60BFD5}"/>
                </a:ext>
              </a:extLst>
            </p:cNvPr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555;p77">
              <a:extLst>
                <a:ext uri="{FF2B5EF4-FFF2-40B4-BE49-F238E27FC236}">
                  <a16:creationId xmlns:a16="http://schemas.microsoft.com/office/drawing/2014/main" id="{64F640FB-8FED-394F-98DB-A93DD266E45A}"/>
                </a:ext>
              </a:extLst>
            </p:cNvPr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556;p77">
              <a:extLst>
                <a:ext uri="{FF2B5EF4-FFF2-40B4-BE49-F238E27FC236}">
                  <a16:creationId xmlns:a16="http://schemas.microsoft.com/office/drawing/2014/main" id="{38997291-BDC5-D14C-A977-9B4B6671A7CF}"/>
                </a:ext>
              </a:extLst>
            </p:cNvPr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557;p77">
              <a:extLst>
                <a:ext uri="{FF2B5EF4-FFF2-40B4-BE49-F238E27FC236}">
                  <a16:creationId xmlns:a16="http://schemas.microsoft.com/office/drawing/2014/main" id="{D943D5F9-82C1-F441-85C3-F0AF733716B8}"/>
                </a:ext>
              </a:extLst>
            </p:cNvPr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558;p77">
              <a:extLst>
                <a:ext uri="{FF2B5EF4-FFF2-40B4-BE49-F238E27FC236}">
                  <a16:creationId xmlns:a16="http://schemas.microsoft.com/office/drawing/2014/main" id="{E2914B33-2A05-F64E-80FC-F283E8E710B6}"/>
                </a:ext>
              </a:extLst>
            </p:cNvPr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13208;p77">
            <a:extLst>
              <a:ext uri="{FF2B5EF4-FFF2-40B4-BE49-F238E27FC236}">
                <a16:creationId xmlns:a16="http://schemas.microsoft.com/office/drawing/2014/main" id="{4F62AE52-8E7F-984A-A384-332D7064E5CC}"/>
              </a:ext>
            </a:extLst>
          </p:cNvPr>
          <p:cNvGrpSpPr/>
          <p:nvPr/>
        </p:nvGrpSpPr>
        <p:grpSpPr>
          <a:xfrm>
            <a:off x="1639978" y="2016161"/>
            <a:ext cx="603014" cy="539700"/>
            <a:chOff x="854261" y="2908813"/>
            <a:chExt cx="377474" cy="335748"/>
          </a:xfrm>
          <a:solidFill>
            <a:srgbClr val="A7FAEF"/>
          </a:solidFill>
        </p:grpSpPr>
        <p:sp>
          <p:nvSpPr>
            <p:cNvPr id="52" name="Google Shape;13209;p77">
              <a:extLst>
                <a:ext uri="{FF2B5EF4-FFF2-40B4-BE49-F238E27FC236}">
                  <a16:creationId xmlns:a16="http://schemas.microsoft.com/office/drawing/2014/main" id="{778E5BC5-4D0E-9B46-91C1-D8940D08F7FF}"/>
                </a:ext>
              </a:extLst>
            </p:cNvPr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210;p77">
              <a:extLst>
                <a:ext uri="{FF2B5EF4-FFF2-40B4-BE49-F238E27FC236}">
                  <a16:creationId xmlns:a16="http://schemas.microsoft.com/office/drawing/2014/main" id="{62DE9912-ACA4-BB42-BF39-816C51AD297A}"/>
                </a:ext>
              </a:extLst>
            </p:cNvPr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211;p77">
              <a:extLst>
                <a:ext uri="{FF2B5EF4-FFF2-40B4-BE49-F238E27FC236}">
                  <a16:creationId xmlns:a16="http://schemas.microsoft.com/office/drawing/2014/main" id="{6AA50708-7939-2D42-94BD-D2DA9C087AD5}"/>
                </a:ext>
              </a:extLst>
            </p:cNvPr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212;p77">
              <a:extLst>
                <a:ext uri="{FF2B5EF4-FFF2-40B4-BE49-F238E27FC236}">
                  <a16:creationId xmlns:a16="http://schemas.microsoft.com/office/drawing/2014/main" id="{E0DD9412-51BF-DC44-B078-56FC1FEC3359}"/>
                </a:ext>
              </a:extLst>
            </p:cNvPr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213;p77">
              <a:extLst>
                <a:ext uri="{FF2B5EF4-FFF2-40B4-BE49-F238E27FC236}">
                  <a16:creationId xmlns:a16="http://schemas.microsoft.com/office/drawing/2014/main" id="{A3948693-8D12-2641-8D1C-E1774B141526}"/>
                </a:ext>
              </a:extLst>
            </p:cNvPr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13282;p77">
            <a:extLst>
              <a:ext uri="{FF2B5EF4-FFF2-40B4-BE49-F238E27FC236}">
                <a16:creationId xmlns:a16="http://schemas.microsoft.com/office/drawing/2014/main" id="{90A449CF-18F7-9946-9403-4598E922B04E}"/>
              </a:ext>
            </a:extLst>
          </p:cNvPr>
          <p:cNvGrpSpPr/>
          <p:nvPr/>
        </p:nvGrpSpPr>
        <p:grpSpPr>
          <a:xfrm>
            <a:off x="6925182" y="2033722"/>
            <a:ext cx="553185" cy="541720"/>
            <a:chOff x="3097241" y="2433564"/>
            <a:chExt cx="344883" cy="343387"/>
          </a:xfrm>
          <a:solidFill>
            <a:srgbClr val="A7FAEF"/>
          </a:solidFill>
        </p:grpSpPr>
        <p:sp>
          <p:nvSpPr>
            <p:cNvPr id="58" name="Google Shape;13283;p77">
              <a:extLst>
                <a:ext uri="{FF2B5EF4-FFF2-40B4-BE49-F238E27FC236}">
                  <a16:creationId xmlns:a16="http://schemas.microsoft.com/office/drawing/2014/main" id="{4143B71F-ECDB-7C45-A878-25655E5AB80E}"/>
                </a:ext>
              </a:extLst>
            </p:cNvPr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284;p77">
              <a:extLst>
                <a:ext uri="{FF2B5EF4-FFF2-40B4-BE49-F238E27FC236}">
                  <a16:creationId xmlns:a16="http://schemas.microsoft.com/office/drawing/2014/main" id="{8155B745-3CBB-CE4D-9C57-F69ED77F7D4A}"/>
                </a:ext>
              </a:extLst>
            </p:cNvPr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85;p77">
              <a:extLst>
                <a:ext uri="{FF2B5EF4-FFF2-40B4-BE49-F238E27FC236}">
                  <a16:creationId xmlns:a16="http://schemas.microsoft.com/office/drawing/2014/main" id="{1703DF3A-5C6F-B94A-9EAD-3BE07C59DBE1}"/>
                </a:ext>
              </a:extLst>
            </p:cNvPr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286;p77">
              <a:extLst>
                <a:ext uri="{FF2B5EF4-FFF2-40B4-BE49-F238E27FC236}">
                  <a16:creationId xmlns:a16="http://schemas.microsoft.com/office/drawing/2014/main" id="{F2A1E966-93A7-3A4E-992C-7E104F2EBEE7}"/>
                </a:ext>
              </a:extLst>
            </p:cNvPr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287;p77">
              <a:extLst>
                <a:ext uri="{FF2B5EF4-FFF2-40B4-BE49-F238E27FC236}">
                  <a16:creationId xmlns:a16="http://schemas.microsoft.com/office/drawing/2014/main" id="{9382CFD8-689C-644F-B1D9-DD4DB3A8C745}"/>
                </a:ext>
              </a:extLst>
            </p:cNvPr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288;p77">
              <a:extLst>
                <a:ext uri="{FF2B5EF4-FFF2-40B4-BE49-F238E27FC236}">
                  <a16:creationId xmlns:a16="http://schemas.microsoft.com/office/drawing/2014/main" id="{2A5F43A5-F5DB-E74B-8202-1F8125223746}"/>
                </a:ext>
              </a:extLst>
            </p:cNvPr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289;p77">
              <a:extLst>
                <a:ext uri="{FF2B5EF4-FFF2-40B4-BE49-F238E27FC236}">
                  <a16:creationId xmlns:a16="http://schemas.microsoft.com/office/drawing/2014/main" id="{C0CA59F9-1D3B-C047-9E0C-FA3D62EFB792}"/>
                </a:ext>
              </a:extLst>
            </p:cNvPr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3290;p77">
              <a:extLst>
                <a:ext uri="{FF2B5EF4-FFF2-40B4-BE49-F238E27FC236}">
                  <a16:creationId xmlns:a16="http://schemas.microsoft.com/office/drawing/2014/main" id="{CD563DEC-DB2E-C342-BCA4-676159EC5D4F}"/>
                </a:ext>
              </a:extLst>
            </p:cNvPr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3291;p77">
              <a:extLst>
                <a:ext uri="{FF2B5EF4-FFF2-40B4-BE49-F238E27FC236}">
                  <a16:creationId xmlns:a16="http://schemas.microsoft.com/office/drawing/2014/main" id="{B7BEB2D7-F39C-4E46-BEE2-DC052376C4AD}"/>
                </a:ext>
              </a:extLst>
            </p:cNvPr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3B15262-105D-9040-8D85-F6A86CF9741F}"/>
              </a:ext>
            </a:extLst>
          </p:cNvPr>
          <p:cNvSpPr txBox="1"/>
          <p:nvPr/>
        </p:nvSpPr>
        <p:spPr>
          <a:xfrm>
            <a:off x="6826102" y="300248"/>
            <a:ext cx="19239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3"/>
              </a:rPr>
              <a:t>The power of dashboards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5" grpId="0" build="p"/>
      <p:bldP spid="876" grpId="0"/>
      <p:bldP spid="877" grpId="0" build="p"/>
      <p:bldP spid="878" grpId="0"/>
      <p:bldP spid="879" grpId="0" build="p"/>
      <p:bldP spid="880" grpId="0"/>
      <p:bldP spid="881" grpId="0" animBg="1"/>
      <p:bldP spid="882" grpId="0" animBg="1"/>
      <p:bldP spid="88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" name="Google Shape;2795;p57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I’LL SHOW YOU TODAY</a:t>
            </a:r>
            <a:endParaRPr dirty="0"/>
          </a:p>
        </p:txBody>
      </p:sp>
      <p:sp>
        <p:nvSpPr>
          <p:cNvPr id="2796" name="Google Shape;2796;p57"/>
          <p:cNvSpPr/>
          <p:nvPr/>
        </p:nvSpPr>
        <p:spPr>
          <a:xfrm>
            <a:off x="1820063" y="2628899"/>
            <a:ext cx="927329" cy="539756"/>
          </a:xfrm>
          <a:custGeom>
            <a:avLst/>
            <a:gdLst/>
            <a:ahLst/>
            <a:cxnLst/>
            <a:rect l="l" t="t" r="r" b="b"/>
            <a:pathLst>
              <a:path w="79073" h="46015" extrusionOk="0">
                <a:moveTo>
                  <a:pt x="29262" y="1"/>
                </a:moveTo>
                <a:cubicBezTo>
                  <a:pt x="18282" y="1"/>
                  <a:pt x="9382" y="8902"/>
                  <a:pt x="9382" y="19881"/>
                </a:cubicBezTo>
                <a:cubicBezTo>
                  <a:pt x="9382" y="20126"/>
                  <a:pt x="9392" y="20367"/>
                  <a:pt x="9401" y="20611"/>
                </a:cubicBezTo>
                <a:cubicBezTo>
                  <a:pt x="3976" y="22156"/>
                  <a:pt x="0" y="27139"/>
                  <a:pt x="0" y="33059"/>
                </a:cubicBezTo>
                <a:cubicBezTo>
                  <a:pt x="0" y="39606"/>
                  <a:pt x="4862" y="45004"/>
                  <a:pt x="11168" y="45877"/>
                </a:cubicBezTo>
                <a:lnTo>
                  <a:pt x="11168" y="46015"/>
                </a:lnTo>
                <a:lnTo>
                  <a:pt x="69691" y="46015"/>
                </a:lnTo>
                <a:cubicBezTo>
                  <a:pt x="74872" y="46015"/>
                  <a:pt x="79072" y="41814"/>
                  <a:pt x="79072" y="36633"/>
                </a:cubicBezTo>
                <a:cubicBezTo>
                  <a:pt x="79072" y="31666"/>
                  <a:pt x="75209" y="27611"/>
                  <a:pt x="70325" y="27283"/>
                </a:cubicBezTo>
                <a:cubicBezTo>
                  <a:pt x="70488" y="26404"/>
                  <a:pt x="70585" y="25499"/>
                  <a:pt x="70585" y="24571"/>
                </a:cubicBezTo>
                <a:cubicBezTo>
                  <a:pt x="70585" y="16429"/>
                  <a:pt x="63985" y="9829"/>
                  <a:pt x="55842" y="9829"/>
                </a:cubicBezTo>
                <a:cubicBezTo>
                  <a:pt x="55835" y="9829"/>
                  <a:pt x="55828" y="9829"/>
                  <a:pt x="55820" y="9829"/>
                </a:cubicBezTo>
                <a:cubicBezTo>
                  <a:pt x="52910" y="9829"/>
                  <a:pt x="50065" y="10696"/>
                  <a:pt x="47648" y="12318"/>
                </a:cubicBezTo>
                <a:cubicBezTo>
                  <a:pt x="44672" y="5091"/>
                  <a:pt x="37563" y="1"/>
                  <a:pt x="2926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7" name="Google Shape;2797;p57"/>
          <p:cNvSpPr txBox="1">
            <a:spLocks noGrp="1"/>
          </p:cNvSpPr>
          <p:nvPr>
            <p:ph type="body" idx="4294967295"/>
          </p:nvPr>
        </p:nvSpPr>
        <p:spPr>
          <a:xfrm>
            <a:off x="1547850" y="3905625"/>
            <a:ext cx="147180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Overview on Shiny’s elements</a:t>
            </a:r>
            <a:endParaRPr sz="1400" dirty="0"/>
          </a:p>
        </p:txBody>
      </p:sp>
      <p:sp>
        <p:nvSpPr>
          <p:cNvPr id="2798" name="Google Shape;2798;p57"/>
          <p:cNvSpPr txBox="1">
            <a:spLocks noGrp="1"/>
          </p:cNvSpPr>
          <p:nvPr>
            <p:ph type="title" idx="4294967295"/>
          </p:nvPr>
        </p:nvSpPr>
        <p:spPr>
          <a:xfrm>
            <a:off x="1547838" y="3541125"/>
            <a:ext cx="14718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Firs part</a:t>
            </a:r>
            <a:endParaRPr sz="1800" b="1" dirty="0"/>
          </a:p>
        </p:txBody>
      </p:sp>
      <p:sp>
        <p:nvSpPr>
          <p:cNvPr id="2799" name="Google Shape;2799;p57"/>
          <p:cNvSpPr/>
          <p:nvPr/>
        </p:nvSpPr>
        <p:spPr>
          <a:xfrm>
            <a:off x="3345575" y="2628899"/>
            <a:ext cx="927329" cy="539756"/>
          </a:xfrm>
          <a:custGeom>
            <a:avLst/>
            <a:gdLst/>
            <a:ahLst/>
            <a:cxnLst/>
            <a:rect l="l" t="t" r="r" b="b"/>
            <a:pathLst>
              <a:path w="79073" h="46015" extrusionOk="0">
                <a:moveTo>
                  <a:pt x="29262" y="1"/>
                </a:moveTo>
                <a:cubicBezTo>
                  <a:pt x="18282" y="1"/>
                  <a:pt x="9382" y="8902"/>
                  <a:pt x="9382" y="19881"/>
                </a:cubicBezTo>
                <a:cubicBezTo>
                  <a:pt x="9382" y="20126"/>
                  <a:pt x="9392" y="20367"/>
                  <a:pt x="9401" y="20611"/>
                </a:cubicBezTo>
                <a:cubicBezTo>
                  <a:pt x="3976" y="22156"/>
                  <a:pt x="0" y="27139"/>
                  <a:pt x="0" y="33059"/>
                </a:cubicBezTo>
                <a:cubicBezTo>
                  <a:pt x="0" y="39606"/>
                  <a:pt x="4862" y="45004"/>
                  <a:pt x="11168" y="45877"/>
                </a:cubicBezTo>
                <a:lnTo>
                  <a:pt x="11168" y="46015"/>
                </a:lnTo>
                <a:lnTo>
                  <a:pt x="69691" y="46015"/>
                </a:lnTo>
                <a:cubicBezTo>
                  <a:pt x="74872" y="46015"/>
                  <a:pt x="79072" y="41814"/>
                  <a:pt x="79072" y="36633"/>
                </a:cubicBezTo>
                <a:cubicBezTo>
                  <a:pt x="79072" y="31666"/>
                  <a:pt x="75209" y="27611"/>
                  <a:pt x="70325" y="27283"/>
                </a:cubicBezTo>
                <a:cubicBezTo>
                  <a:pt x="70488" y="26404"/>
                  <a:pt x="70585" y="25499"/>
                  <a:pt x="70585" y="24571"/>
                </a:cubicBezTo>
                <a:cubicBezTo>
                  <a:pt x="70585" y="16429"/>
                  <a:pt x="63985" y="9829"/>
                  <a:pt x="55842" y="9829"/>
                </a:cubicBezTo>
                <a:cubicBezTo>
                  <a:pt x="55835" y="9829"/>
                  <a:pt x="55828" y="9829"/>
                  <a:pt x="55820" y="9829"/>
                </a:cubicBezTo>
                <a:cubicBezTo>
                  <a:pt x="52910" y="9829"/>
                  <a:pt x="50065" y="10696"/>
                  <a:pt x="47648" y="12318"/>
                </a:cubicBezTo>
                <a:cubicBezTo>
                  <a:pt x="44672" y="5091"/>
                  <a:pt x="37563" y="1"/>
                  <a:pt x="2926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0" name="Google Shape;2800;p57"/>
          <p:cNvSpPr/>
          <p:nvPr/>
        </p:nvSpPr>
        <p:spPr>
          <a:xfrm>
            <a:off x="4871075" y="2628899"/>
            <a:ext cx="927329" cy="539756"/>
          </a:xfrm>
          <a:custGeom>
            <a:avLst/>
            <a:gdLst/>
            <a:ahLst/>
            <a:cxnLst/>
            <a:rect l="l" t="t" r="r" b="b"/>
            <a:pathLst>
              <a:path w="79073" h="46015" extrusionOk="0">
                <a:moveTo>
                  <a:pt x="29262" y="1"/>
                </a:moveTo>
                <a:cubicBezTo>
                  <a:pt x="18282" y="1"/>
                  <a:pt x="9382" y="8902"/>
                  <a:pt x="9382" y="19881"/>
                </a:cubicBezTo>
                <a:cubicBezTo>
                  <a:pt x="9382" y="20126"/>
                  <a:pt x="9392" y="20367"/>
                  <a:pt x="9401" y="20611"/>
                </a:cubicBezTo>
                <a:cubicBezTo>
                  <a:pt x="3976" y="22156"/>
                  <a:pt x="0" y="27139"/>
                  <a:pt x="0" y="33059"/>
                </a:cubicBezTo>
                <a:cubicBezTo>
                  <a:pt x="0" y="39606"/>
                  <a:pt x="4862" y="45004"/>
                  <a:pt x="11168" y="45877"/>
                </a:cubicBezTo>
                <a:lnTo>
                  <a:pt x="11168" y="46015"/>
                </a:lnTo>
                <a:lnTo>
                  <a:pt x="69691" y="46015"/>
                </a:lnTo>
                <a:cubicBezTo>
                  <a:pt x="74872" y="46015"/>
                  <a:pt x="79072" y="41814"/>
                  <a:pt x="79072" y="36633"/>
                </a:cubicBezTo>
                <a:cubicBezTo>
                  <a:pt x="79072" y="31666"/>
                  <a:pt x="75209" y="27611"/>
                  <a:pt x="70325" y="27283"/>
                </a:cubicBezTo>
                <a:cubicBezTo>
                  <a:pt x="70488" y="26404"/>
                  <a:pt x="70585" y="25499"/>
                  <a:pt x="70585" y="24571"/>
                </a:cubicBezTo>
                <a:cubicBezTo>
                  <a:pt x="70585" y="16429"/>
                  <a:pt x="63985" y="9829"/>
                  <a:pt x="55842" y="9829"/>
                </a:cubicBezTo>
                <a:cubicBezTo>
                  <a:pt x="55835" y="9829"/>
                  <a:pt x="55828" y="9829"/>
                  <a:pt x="55820" y="9829"/>
                </a:cubicBezTo>
                <a:cubicBezTo>
                  <a:pt x="52910" y="9829"/>
                  <a:pt x="50065" y="10696"/>
                  <a:pt x="47648" y="12318"/>
                </a:cubicBezTo>
                <a:cubicBezTo>
                  <a:pt x="44672" y="5091"/>
                  <a:pt x="37563" y="1"/>
                  <a:pt x="2926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1" name="Google Shape;2801;p57"/>
          <p:cNvSpPr/>
          <p:nvPr/>
        </p:nvSpPr>
        <p:spPr>
          <a:xfrm>
            <a:off x="6396575" y="2628899"/>
            <a:ext cx="927329" cy="539756"/>
          </a:xfrm>
          <a:custGeom>
            <a:avLst/>
            <a:gdLst/>
            <a:ahLst/>
            <a:cxnLst/>
            <a:rect l="l" t="t" r="r" b="b"/>
            <a:pathLst>
              <a:path w="79073" h="46015" extrusionOk="0">
                <a:moveTo>
                  <a:pt x="29262" y="1"/>
                </a:moveTo>
                <a:cubicBezTo>
                  <a:pt x="18282" y="1"/>
                  <a:pt x="9382" y="8902"/>
                  <a:pt x="9382" y="19881"/>
                </a:cubicBezTo>
                <a:cubicBezTo>
                  <a:pt x="9382" y="20126"/>
                  <a:pt x="9392" y="20367"/>
                  <a:pt x="9401" y="20611"/>
                </a:cubicBezTo>
                <a:cubicBezTo>
                  <a:pt x="3976" y="22156"/>
                  <a:pt x="0" y="27139"/>
                  <a:pt x="0" y="33059"/>
                </a:cubicBezTo>
                <a:cubicBezTo>
                  <a:pt x="0" y="39606"/>
                  <a:pt x="4862" y="45004"/>
                  <a:pt x="11168" y="45877"/>
                </a:cubicBezTo>
                <a:lnTo>
                  <a:pt x="11168" y="46015"/>
                </a:lnTo>
                <a:lnTo>
                  <a:pt x="69691" y="46015"/>
                </a:lnTo>
                <a:cubicBezTo>
                  <a:pt x="74872" y="46015"/>
                  <a:pt x="79072" y="41814"/>
                  <a:pt x="79072" y="36633"/>
                </a:cubicBezTo>
                <a:cubicBezTo>
                  <a:pt x="79072" y="31666"/>
                  <a:pt x="75209" y="27611"/>
                  <a:pt x="70325" y="27283"/>
                </a:cubicBezTo>
                <a:cubicBezTo>
                  <a:pt x="70488" y="26404"/>
                  <a:pt x="70585" y="25499"/>
                  <a:pt x="70585" y="24571"/>
                </a:cubicBezTo>
                <a:cubicBezTo>
                  <a:pt x="70585" y="16429"/>
                  <a:pt x="63985" y="9829"/>
                  <a:pt x="55842" y="9829"/>
                </a:cubicBezTo>
                <a:cubicBezTo>
                  <a:pt x="55835" y="9829"/>
                  <a:pt x="55828" y="9829"/>
                  <a:pt x="55820" y="9829"/>
                </a:cubicBezTo>
                <a:cubicBezTo>
                  <a:pt x="52910" y="9829"/>
                  <a:pt x="50065" y="10696"/>
                  <a:pt x="47648" y="12318"/>
                </a:cubicBezTo>
                <a:cubicBezTo>
                  <a:pt x="44672" y="5091"/>
                  <a:pt x="37563" y="1"/>
                  <a:pt x="2926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2" name="Google Shape;2802;p57"/>
          <p:cNvSpPr txBox="1">
            <a:spLocks noGrp="1"/>
          </p:cNvSpPr>
          <p:nvPr>
            <p:ph type="body" idx="4294967295"/>
          </p:nvPr>
        </p:nvSpPr>
        <p:spPr>
          <a:xfrm>
            <a:off x="4598829" y="3905625"/>
            <a:ext cx="147180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400" dirty="0"/>
              <a:t>Create our own dashboard from scratch</a:t>
            </a:r>
            <a:endParaRPr sz="1400" dirty="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/>
          </a:p>
        </p:txBody>
      </p:sp>
      <p:sp>
        <p:nvSpPr>
          <p:cNvPr id="2803" name="Google Shape;2803;p57"/>
          <p:cNvSpPr txBox="1">
            <a:spLocks noGrp="1"/>
          </p:cNvSpPr>
          <p:nvPr>
            <p:ph type="title" idx="4294967295"/>
          </p:nvPr>
        </p:nvSpPr>
        <p:spPr>
          <a:xfrm>
            <a:off x="4598825" y="3541125"/>
            <a:ext cx="14718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Third part</a:t>
            </a:r>
            <a:endParaRPr sz="1800" b="1" dirty="0"/>
          </a:p>
        </p:txBody>
      </p:sp>
      <p:sp>
        <p:nvSpPr>
          <p:cNvPr id="2804" name="Google Shape;2804;p57"/>
          <p:cNvSpPr txBox="1">
            <a:spLocks noGrp="1"/>
          </p:cNvSpPr>
          <p:nvPr>
            <p:ph type="body" idx="4294967295"/>
          </p:nvPr>
        </p:nvSpPr>
        <p:spPr>
          <a:xfrm>
            <a:off x="2883163" y="1624503"/>
            <a:ext cx="1838128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Place the elements in a cool layout</a:t>
            </a:r>
            <a:endParaRPr sz="1400" dirty="0"/>
          </a:p>
        </p:txBody>
      </p:sp>
      <p:sp>
        <p:nvSpPr>
          <p:cNvPr id="2805" name="Google Shape;2805;p57"/>
          <p:cNvSpPr txBox="1">
            <a:spLocks noGrp="1"/>
          </p:cNvSpPr>
          <p:nvPr>
            <p:ph type="title" idx="4294967295"/>
          </p:nvPr>
        </p:nvSpPr>
        <p:spPr>
          <a:xfrm>
            <a:off x="3073325" y="1251675"/>
            <a:ext cx="14718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Second part</a:t>
            </a:r>
            <a:endParaRPr sz="1800" b="1" dirty="0"/>
          </a:p>
        </p:txBody>
      </p:sp>
      <p:sp>
        <p:nvSpPr>
          <p:cNvPr id="2806" name="Google Shape;2806;p57"/>
          <p:cNvSpPr txBox="1">
            <a:spLocks noGrp="1"/>
          </p:cNvSpPr>
          <p:nvPr>
            <p:ph type="body" idx="4294967295"/>
          </p:nvPr>
        </p:nvSpPr>
        <p:spPr>
          <a:xfrm>
            <a:off x="6124349" y="1616175"/>
            <a:ext cx="147180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Deployment of the app</a:t>
            </a:r>
            <a:endParaRPr sz="1400" dirty="0"/>
          </a:p>
        </p:txBody>
      </p:sp>
      <p:sp>
        <p:nvSpPr>
          <p:cNvPr id="2807" name="Google Shape;2807;p57"/>
          <p:cNvSpPr txBox="1">
            <a:spLocks noGrp="1"/>
          </p:cNvSpPr>
          <p:nvPr>
            <p:ph type="title" idx="4294967295"/>
          </p:nvPr>
        </p:nvSpPr>
        <p:spPr>
          <a:xfrm>
            <a:off x="6124338" y="1251675"/>
            <a:ext cx="14718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Final part</a:t>
            </a:r>
            <a:endParaRPr sz="1800" b="1" dirty="0"/>
          </a:p>
        </p:txBody>
      </p:sp>
      <p:cxnSp>
        <p:nvCxnSpPr>
          <p:cNvPr id="2808" name="Google Shape;2808;p57"/>
          <p:cNvCxnSpPr>
            <a:stCxn id="2798" idx="0"/>
          </p:cNvCxnSpPr>
          <p:nvPr/>
        </p:nvCxnSpPr>
        <p:spPr>
          <a:xfrm rot="10800000">
            <a:off x="2274138" y="3004425"/>
            <a:ext cx="9600" cy="536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809" name="Google Shape;2809;p57"/>
          <p:cNvCxnSpPr>
            <a:cxnSpLocks/>
            <a:stCxn id="2804" idx="2"/>
          </p:cNvCxnSpPr>
          <p:nvPr/>
        </p:nvCxnSpPr>
        <p:spPr>
          <a:xfrm>
            <a:off x="3802227" y="2269803"/>
            <a:ext cx="6999" cy="623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810" name="Google Shape;2810;p57"/>
          <p:cNvCxnSpPr>
            <a:stCxn id="2803" idx="0"/>
          </p:cNvCxnSpPr>
          <p:nvPr/>
        </p:nvCxnSpPr>
        <p:spPr>
          <a:xfrm rot="10800000">
            <a:off x="5334725" y="3008625"/>
            <a:ext cx="0" cy="532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811" name="Google Shape;2811;p57"/>
          <p:cNvCxnSpPr>
            <a:stCxn id="2806" idx="2"/>
          </p:cNvCxnSpPr>
          <p:nvPr/>
        </p:nvCxnSpPr>
        <p:spPr>
          <a:xfrm>
            <a:off x="6860249" y="2261475"/>
            <a:ext cx="0" cy="575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Cyber Security Business Pla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1F1C51"/>
      </a:lt2>
      <a:accent1>
        <a:srgbClr val="1F1C51"/>
      </a:accent1>
      <a:accent2>
        <a:srgbClr val="ACFFD9"/>
      </a:accent2>
      <a:accent3>
        <a:srgbClr val="C6FF00"/>
      </a:accent3>
      <a:accent4>
        <a:srgbClr val="FFFFFF"/>
      </a:accent4>
      <a:accent5>
        <a:srgbClr val="A8C987"/>
      </a:accent5>
      <a:accent6>
        <a:srgbClr val="8BE3FF"/>
      </a:accent6>
      <a:hlink>
        <a:srgbClr val="1F1C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102</Words>
  <Application>Microsoft Macintosh PowerPoint</Application>
  <PresentationFormat>On-screen Show (16:9)</PresentationFormat>
  <Paragraphs>23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DM Sans</vt:lpstr>
      <vt:lpstr>Viga</vt:lpstr>
      <vt:lpstr>Cyber Security Business Plan</vt:lpstr>
      <vt:lpstr>Shiny</vt:lpstr>
      <vt:lpstr>WHAT IS SHINY</vt:lpstr>
      <vt:lpstr>WHY SHINY</vt:lpstr>
      <vt:lpstr>WHAT I’LL SHOW YOU TODAY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Shiny</dc:title>
  <cp:lastModifiedBy>Pietro Manfredi</cp:lastModifiedBy>
  <cp:revision>11</cp:revision>
  <dcterms:modified xsi:type="dcterms:W3CDTF">2020-03-20T14:07:49Z</dcterms:modified>
</cp:coreProperties>
</file>